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66" r:id="rId2"/>
    <p:sldId id="256" r:id="rId3"/>
    <p:sldId id="928" r:id="rId4"/>
    <p:sldId id="305" r:id="rId5"/>
    <p:sldId id="934" r:id="rId6"/>
    <p:sldId id="263" r:id="rId7"/>
    <p:sldId id="933" r:id="rId8"/>
    <p:sldId id="929" r:id="rId9"/>
    <p:sldId id="939" r:id="rId10"/>
    <p:sldId id="926" r:id="rId11"/>
    <p:sldId id="930" r:id="rId12"/>
    <p:sldId id="935" r:id="rId13"/>
    <p:sldId id="936" r:id="rId14"/>
    <p:sldId id="931" r:id="rId15"/>
    <p:sldId id="937" r:id="rId16"/>
    <p:sldId id="938" r:id="rId17"/>
    <p:sldId id="932" r:id="rId18"/>
    <p:sldId id="259" r:id="rId19"/>
    <p:sldId id="258" r:id="rId20"/>
    <p:sldId id="257" r:id="rId21"/>
    <p:sldId id="260" r:id="rId22"/>
    <p:sldId id="261" r:id="rId23"/>
    <p:sldId id="262" r:id="rId24"/>
    <p:sldId id="264" r:id="rId25"/>
    <p:sldId id="265" r:id="rId26"/>
    <p:sldId id="269" r:id="rId27"/>
    <p:sldId id="267" r:id="rId28"/>
    <p:sldId id="270" r:id="rId29"/>
    <p:sldId id="271" r:id="rId30"/>
    <p:sldId id="272" r:id="rId31"/>
    <p:sldId id="268" r:id="rId32"/>
    <p:sldId id="285" r:id="rId33"/>
    <p:sldId id="286" r:id="rId34"/>
    <p:sldId id="291" r:id="rId35"/>
    <p:sldId id="304" r:id="rId36"/>
    <p:sldId id="318" r:id="rId37"/>
    <p:sldId id="924" r:id="rId38"/>
    <p:sldId id="925" r:id="rId39"/>
    <p:sldId id="284" r:id="rId40"/>
    <p:sldId id="275" r:id="rId41"/>
    <p:sldId id="281" r:id="rId42"/>
    <p:sldId id="92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5" autoAdjust="0"/>
    <p:restoredTop sz="94629"/>
  </p:normalViewPr>
  <p:slideViewPr>
    <p:cSldViewPr snapToGrid="0">
      <p:cViewPr>
        <p:scale>
          <a:sx n="147" d="100"/>
          <a:sy n="147" d="100"/>
        </p:scale>
        <p:origin x="-2968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94-49BC-9B57-A92D999FF965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94-49BC-9B57-A92D999FF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880136"/>
        <c:axId val="203878568"/>
      </c:areaChart>
      <c:catAx>
        <c:axId val="20388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203878568"/>
        <c:crosses val="autoZero"/>
        <c:auto val="1"/>
        <c:lblAlgn val="ctr"/>
        <c:lblOffset val="100"/>
        <c:noMultiLvlLbl val="0"/>
      </c:catAx>
      <c:valAx>
        <c:axId val="203878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880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Montserrat Light" panose="00000400000000000000" pitchFamily="50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94-42AC-B888-9BE7F18A9BCB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94-42AC-B888-9BE7F18A9BC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94-42AC-B888-9BE7F18A9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BF-4A0F-97B9-C1740392E8C4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BF-4A0F-97B9-C1740392E8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BF-4A0F-97B9-C1740392E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AF-4164-B694-C53E24C96F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AF-4164-B694-C53E24C96F2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AF-4164-B694-C53E24C96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D0-4E19-BAEE-5C809F0B6A00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D0-4E19-BAEE-5C809F0B6A0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D0-4E19-BAEE-5C809F0B6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65DED-047B-4276-86CF-138EDCFE67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F5231-C87E-4C50-9D11-E37E8EE81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3775A-30E7-4C27-8675-BB730478B371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08193-6F41-485D-AF1C-8535B28501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97F97-0B02-4019-9DE6-1D5B09FA1B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F0E71-3764-43D7-BF00-8CFE5C5A0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7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314E1-4661-8E4F-BDB1-0F39C54D2AB4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2308-4129-DD43-93E0-4353E869D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30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Emphaise</a:t>
            </a:r>
            <a:r>
              <a:rPr lang="en-US" dirty="0"/>
              <a:t> google scholar is recent, there are thousands of printed publications plus contribution to policies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5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words come to mind when considering the impact that your chosen experiment had on the participants? - you can answer several times</a:t>
            </a:r>
          </a:p>
          <a:p>
            <a:r>
              <a:rPr lang="en-US"/>
              <a:t>https://www.polleverywhere.com/free_text_polls/eHodoq4swD7tHvZFb56CI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7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you think the complexity of the academic ethical approval process is justified?</a:t>
            </a:r>
          </a:p>
          <a:p>
            <a:r>
              <a:rPr lang="en-US"/>
              <a:t>https://www.polleverywhere.com/multiple_choice_polls/RafyQesGEa4zH2bqpEfhz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34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the ends justify the means with unethical research methods?</a:t>
            </a:r>
          </a:p>
          <a:p>
            <a:r>
              <a:rPr lang="en-US"/>
              <a:t>https://www.polleverywhere.com/multiple_choice_polls/nEKG9ij3hCPs2yWJTfzUY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49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34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Rate your level of understanding on this topic.</a:t>
            </a:r>
          </a:p>
          <a:p>
            <a:r>
              <a:rPr lang="en-US"/>
              <a:t>https://www.polleverywhere.com/clickable_images/tqLN2VK1Qt7KmnusxdKpA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6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2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76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69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2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3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93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1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3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5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91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23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1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Rate your level of understanding on this topic.</a:t>
            </a:r>
          </a:p>
          <a:p>
            <a:r>
              <a:rPr lang="en-US"/>
              <a:t>https://www.polleverywhere.com/clickable_images/h0wU7BnluPLCAf5DGxyHY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11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3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1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986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864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83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2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to the 70’s research was </a:t>
            </a:r>
            <a:r>
              <a:rPr lang="en-US" dirty="0" err="1"/>
              <a:t>priorotised</a:t>
            </a:r>
            <a:r>
              <a:rPr lang="en-US" dirty="0"/>
              <a:t> on understanding as opposed to putting the individual first</a:t>
            </a:r>
          </a:p>
          <a:p>
            <a:r>
              <a:rPr lang="en-US" dirty="0"/>
              <a:t>Examples such as the war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6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the ends every justify the means when experiementing for research purposes?</a:t>
            </a:r>
          </a:p>
          <a:p>
            <a:r>
              <a:rPr lang="en-US"/>
              <a:t>https://www.polleverywhere.com/free_text_polls/UiEESUDjrwGCGjSJTcEND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 experiement would you like to discuss?</a:t>
            </a:r>
          </a:p>
          <a:p>
            <a:r>
              <a:rPr lang="en-US"/>
              <a:t>https://www.polleverywhere.com/multiple_choice_polls/IOhKfhzfRcV5igQn71uGA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5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you think the complexity of the academic ethical approval process is justified?</a:t>
            </a:r>
          </a:p>
          <a:p>
            <a:r>
              <a:rPr lang="en-US"/>
              <a:t>https://www.polleverywhere.com/multiple_choice_polls/aWEBwad2pwznwM5Gtfnlm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0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2308-4129-DD43-93E0-4353E869D6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6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6FC6DA-40F9-4F4A-8F07-0241DCC918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1158" y="2876550"/>
            <a:ext cx="3860759" cy="3981449"/>
          </a:xfrm>
          <a:custGeom>
            <a:avLst/>
            <a:gdLst>
              <a:gd name="connsiteX0" fmla="*/ 0 w 3860759"/>
              <a:gd name="connsiteY0" fmla="*/ 0 h 3981449"/>
              <a:gd name="connsiteX1" fmla="*/ 3860759 w 3860759"/>
              <a:gd name="connsiteY1" fmla="*/ 0 h 3981449"/>
              <a:gd name="connsiteX2" fmla="*/ 3860759 w 3860759"/>
              <a:gd name="connsiteY2" fmla="*/ 3981449 h 3981449"/>
              <a:gd name="connsiteX3" fmla="*/ 0 w 3860759"/>
              <a:gd name="connsiteY3" fmla="*/ 3981449 h 39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759" h="3981449">
                <a:moveTo>
                  <a:pt x="0" y="0"/>
                </a:moveTo>
                <a:lnTo>
                  <a:pt x="3860759" y="0"/>
                </a:lnTo>
                <a:lnTo>
                  <a:pt x="3860759" y="3981449"/>
                </a:lnTo>
                <a:lnTo>
                  <a:pt x="0" y="39814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605DB7-328D-41C4-993D-B08362A684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86983" y="2876550"/>
            <a:ext cx="5841915" cy="3981450"/>
          </a:xfrm>
          <a:custGeom>
            <a:avLst/>
            <a:gdLst>
              <a:gd name="connsiteX0" fmla="*/ 0 w 5841915"/>
              <a:gd name="connsiteY0" fmla="*/ 0 h 3981450"/>
              <a:gd name="connsiteX1" fmla="*/ 5841915 w 5841915"/>
              <a:gd name="connsiteY1" fmla="*/ 0 h 3981450"/>
              <a:gd name="connsiteX2" fmla="*/ 5841915 w 5841915"/>
              <a:gd name="connsiteY2" fmla="*/ 3981450 h 3981450"/>
              <a:gd name="connsiteX3" fmla="*/ 0 w 5841915"/>
              <a:gd name="connsiteY3" fmla="*/ 3981450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1915" h="3981450">
                <a:moveTo>
                  <a:pt x="0" y="0"/>
                </a:moveTo>
                <a:lnTo>
                  <a:pt x="5841915" y="0"/>
                </a:lnTo>
                <a:lnTo>
                  <a:pt x="5841915" y="3981450"/>
                </a:lnTo>
                <a:lnTo>
                  <a:pt x="0" y="3981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8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A5C7E4-636D-4303-9507-2E10B9C392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6015" y="3429000"/>
            <a:ext cx="4747667" cy="3429000"/>
          </a:xfrm>
          <a:custGeom>
            <a:avLst/>
            <a:gdLst>
              <a:gd name="connsiteX0" fmla="*/ 0 w 10091291"/>
              <a:gd name="connsiteY0" fmla="*/ 0 h 3429000"/>
              <a:gd name="connsiteX1" fmla="*/ 10091291 w 10091291"/>
              <a:gd name="connsiteY1" fmla="*/ 0 h 3429000"/>
              <a:gd name="connsiteX2" fmla="*/ 10091291 w 10091291"/>
              <a:gd name="connsiteY2" fmla="*/ 3429000 h 3429000"/>
              <a:gd name="connsiteX3" fmla="*/ 0 w 1009129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1291" h="3429000">
                <a:moveTo>
                  <a:pt x="0" y="0"/>
                </a:moveTo>
                <a:lnTo>
                  <a:pt x="10091291" y="0"/>
                </a:lnTo>
                <a:lnTo>
                  <a:pt x="10091291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4FBBBF-46D4-43F4-B1F8-99FE1B83A1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38780" y="3429000"/>
            <a:ext cx="4747667" cy="3429000"/>
          </a:xfrm>
          <a:custGeom>
            <a:avLst/>
            <a:gdLst>
              <a:gd name="connsiteX0" fmla="*/ 0 w 10091291"/>
              <a:gd name="connsiteY0" fmla="*/ 0 h 3429000"/>
              <a:gd name="connsiteX1" fmla="*/ 10091291 w 10091291"/>
              <a:gd name="connsiteY1" fmla="*/ 0 h 3429000"/>
              <a:gd name="connsiteX2" fmla="*/ 10091291 w 10091291"/>
              <a:gd name="connsiteY2" fmla="*/ 3429000 h 3429000"/>
              <a:gd name="connsiteX3" fmla="*/ 0 w 1009129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1291" h="3429000">
                <a:moveTo>
                  <a:pt x="0" y="0"/>
                </a:moveTo>
                <a:lnTo>
                  <a:pt x="10091291" y="0"/>
                </a:lnTo>
                <a:lnTo>
                  <a:pt x="10091291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646773-5130-48A6-9C26-D3E5576817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9006" y="278489"/>
            <a:ext cx="2975456" cy="2481270"/>
          </a:xfrm>
          <a:custGeom>
            <a:avLst/>
            <a:gdLst>
              <a:gd name="connsiteX0" fmla="*/ 0 w 2975456"/>
              <a:gd name="connsiteY0" fmla="*/ 0 h 2481270"/>
              <a:gd name="connsiteX1" fmla="*/ 2975456 w 2975456"/>
              <a:gd name="connsiteY1" fmla="*/ 0 h 2481270"/>
              <a:gd name="connsiteX2" fmla="*/ 2975456 w 2975456"/>
              <a:gd name="connsiteY2" fmla="*/ 2481270 h 2481270"/>
              <a:gd name="connsiteX3" fmla="*/ 0 w 2975456"/>
              <a:gd name="connsiteY3" fmla="*/ 2481270 h 24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56" h="2481270">
                <a:moveTo>
                  <a:pt x="0" y="0"/>
                </a:moveTo>
                <a:lnTo>
                  <a:pt x="2975456" y="0"/>
                </a:lnTo>
                <a:lnTo>
                  <a:pt x="2975456" y="2481270"/>
                </a:lnTo>
                <a:lnTo>
                  <a:pt x="0" y="2481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992ED55-78DE-4BCE-8CA0-DAD369085F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81600" y="3116634"/>
            <a:ext cx="2975456" cy="2481270"/>
          </a:xfrm>
          <a:custGeom>
            <a:avLst/>
            <a:gdLst>
              <a:gd name="connsiteX0" fmla="*/ 0 w 2975456"/>
              <a:gd name="connsiteY0" fmla="*/ 0 h 2481270"/>
              <a:gd name="connsiteX1" fmla="*/ 2975456 w 2975456"/>
              <a:gd name="connsiteY1" fmla="*/ 0 h 2481270"/>
              <a:gd name="connsiteX2" fmla="*/ 2975456 w 2975456"/>
              <a:gd name="connsiteY2" fmla="*/ 2481270 h 2481270"/>
              <a:gd name="connsiteX3" fmla="*/ 0 w 2975456"/>
              <a:gd name="connsiteY3" fmla="*/ 2481270 h 24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56" h="2481270">
                <a:moveTo>
                  <a:pt x="0" y="0"/>
                </a:moveTo>
                <a:lnTo>
                  <a:pt x="2975456" y="0"/>
                </a:lnTo>
                <a:lnTo>
                  <a:pt x="2975456" y="2481270"/>
                </a:lnTo>
                <a:lnTo>
                  <a:pt x="0" y="2481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3DFDBC1-D386-4D7B-8166-1E26395C64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36975" y="873568"/>
            <a:ext cx="2975456" cy="2481270"/>
          </a:xfrm>
          <a:custGeom>
            <a:avLst/>
            <a:gdLst>
              <a:gd name="connsiteX0" fmla="*/ 0 w 2975456"/>
              <a:gd name="connsiteY0" fmla="*/ 0 h 2481270"/>
              <a:gd name="connsiteX1" fmla="*/ 2975456 w 2975456"/>
              <a:gd name="connsiteY1" fmla="*/ 0 h 2481270"/>
              <a:gd name="connsiteX2" fmla="*/ 2975456 w 2975456"/>
              <a:gd name="connsiteY2" fmla="*/ 2481270 h 2481270"/>
              <a:gd name="connsiteX3" fmla="*/ 0 w 2975456"/>
              <a:gd name="connsiteY3" fmla="*/ 2481270 h 24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56" h="2481270">
                <a:moveTo>
                  <a:pt x="0" y="0"/>
                </a:moveTo>
                <a:lnTo>
                  <a:pt x="2975456" y="0"/>
                </a:lnTo>
                <a:lnTo>
                  <a:pt x="2975456" y="2481270"/>
                </a:lnTo>
                <a:lnTo>
                  <a:pt x="0" y="2481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5E54F78-D41C-48B5-80DC-4CFB6FDE2F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36974" y="3711712"/>
            <a:ext cx="2975456" cy="2481270"/>
          </a:xfrm>
          <a:custGeom>
            <a:avLst/>
            <a:gdLst>
              <a:gd name="connsiteX0" fmla="*/ 0 w 2975456"/>
              <a:gd name="connsiteY0" fmla="*/ 0 h 2481270"/>
              <a:gd name="connsiteX1" fmla="*/ 2975456 w 2975456"/>
              <a:gd name="connsiteY1" fmla="*/ 0 h 2481270"/>
              <a:gd name="connsiteX2" fmla="*/ 2975456 w 2975456"/>
              <a:gd name="connsiteY2" fmla="*/ 2481270 h 2481270"/>
              <a:gd name="connsiteX3" fmla="*/ 0 w 2975456"/>
              <a:gd name="connsiteY3" fmla="*/ 2481270 h 248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456" h="2481270">
                <a:moveTo>
                  <a:pt x="0" y="0"/>
                </a:moveTo>
                <a:lnTo>
                  <a:pt x="2975456" y="0"/>
                </a:lnTo>
                <a:lnTo>
                  <a:pt x="2975456" y="2481270"/>
                </a:lnTo>
                <a:lnTo>
                  <a:pt x="0" y="2481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224DC6-E33D-447C-82C1-AA4A372AD6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061" y="2376849"/>
            <a:ext cx="8079581" cy="4481151"/>
          </a:xfrm>
          <a:custGeom>
            <a:avLst/>
            <a:gdLst>
              <a:gd name="connsiteX0" fmla="*/ 0 w 8079581"/>
              <a:gd name="connsiteY0" fmla="*/ 0 h 4481151"/>
              <a:gd name="connsiteX1" fmla="*/ 8079581 w 8079581"/>
              <a:gd name="connsiteY1" fmla="*/ 0 h 4481151"/>
              <a:gd name="connsiteX2" fmla="*/ 8079581 w 8079581"/>
              <a:gd name="connsiteY2" fmla="*/ 4481151 h 4481151"/>
              <a:gd name="connsiteX3" fmla="*/ 0 w 8079581"/>
              <a:gd name="connsiteY3" fmla="*/ 4481151 h 44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9581" h="4481151">
                <a:moveTo>
                  <a:pt x="0" y="0"/>
                </a:moveTo>
                <a:lnTo>
                  <a:pt x="8079581" y="0"/>
                </a:lnTo>
                <a:lnTo>
                  <a:pt x="8079581" y="4481151"/>
                </a:lnTo>
                <a:lnTo>
                  <a:pt x="0" y="4481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6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FA706ED-C636-4833-BC29-D52806D8F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353" y="1610405"/>
            <a:ext cx="5306873" cy="2951158"/>
          </a:xfrm>
          <a:custGeom>
            <a:avLst/>
            <a:gdLst>
              <a:gd name="connsiteX0" fmla="*/ 0 w 5306873"/>
              <a:gd name="connsiteY0" fmla="*/ 0 h 2951158"/>
              <a:gd name="connsiteX1" fmla="*/ 5306873 w 5306873"/>
              <a:gd name="connsiteY1" fmla="*/ 0 h 2951158"/>
              <a:gd name="connsiteX2" fmla="*/ 5306873 w 5306873"/>
              <a:gd name="connsiteY2" fmla="*/ 2951158 h 2951158"/>
              <a:gd name="connsiteX3" fmla="*/ 0 w 5306873"/>
              <a:gd name="connsiteY3" fmla="*/ 2951158 h 295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6873" h="2951158">
                <a:moveTo>
                  <a:pt x="0" y="0"/>
                </a:moveTo>
                <a:lnTo>
                  <a:pt x="5306873" y="0"/>
                </a:lnTo>
                <a:lnTo>
                  <a:pt x="5306873" y="2951158"/>
                </a:lnTo>
                <a:lnTo>
                  <a:pt x="0" y="2951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485814B-3E86-41D9-8A4C-B9AC64011F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54030" y="1610406"/>
            <a:ext cx="5306873" cy="2951158"/>
          </a:xfrm>
          <a:custGeom>
            <a:avLst/>
            <a:gdLst>
              <a:gd name="connsiteX0" fmla="*/ 0 w 5306873"/>
              <a:gd name="connsiteY0" fmla="*/ 0 h 2951158"/>
              <a:gd name="connsiteX1" fmla="*/ 5306873 w 5306873"/>
              <a:gd name="connsiteY1" fmla="*/ 0 h 2951158"/>
              <a:gd name="connsiteX2" fmla="*/ 5306873 w 5306873"/>
              <a:gd name="connsiteY2" fmla="*/ 2951158 h 2951158"/>
              <a:gd name="connsiteX3" fmla="*/ 0 w 5306873"/>
              <a:gd name="connsiteY3" fmla="*/ 2951158 h 295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6873" h="2951158">
                <a:moveTo>
                  <a:pt x="0" y="0"/>
                </a:moveTo>
                <a:lnTo>
                  <a:pt x="5306873" y="0"/>
                </a:lnTo>
                <a:lnTo>
                  <a:pt x="5306873" y="2951158"/>
                </a:lnTo>
                <a:lnTo>
                  <a:pt x="0" y="2951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DCE7B-7A7C-479C-8908-3B2C8393D0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4082" y="1616397"/>
            <a:ext cx="5076966" cy="4307592"/>
          </a:xfrm>
          <a:custGeom>
            <a:avLst/>
            <a:gdLst>
              <a:gd name="connsiteX0" fmla="*/ 0 w 5076966"/>
              <a:gd name="connsiteY0" fmla="*/ 0 h 4307592"/>
              <a:gd name="connsiteX1" fmla="*/ 5076966 w 5076966"/>
              <a:gd name="connsiteY1" fmla="*/ 0 h 4307592"/>
              <a:gd name="connsiteX2" fmla="*/ 5076966 w 5076966"/>
              <a:gd name="connsiteY2" fmla="*/ 4307592 h 4307592"/>
              <a:gd name="connsiteX3" fmla="*/ 0 w 5076966"/>
              <a:gd name="connsiteY3" fmla="*/ 4307592 h 430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6966" h="4307592">
                <a:moveTo>
                  <a:pt x="0" y="0"/>
                </a:moveTo>
                <a:lnTo>
                  <a:pt x="5076966" y="0"/>
                </a:lnTo>
                <a:lnTo>
                  <a:pt x="5076966" y="4307592"/>
                </a:lnTo>
                <a:lnTo>
                  <a:pt x="0" y="43075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82F2E58-8CFB-4E24-80B9-2DA0B1C09D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0355" y="3428999"/>
            <a:ext cx="10091291" cy="3429000"/>
          </a:xfrm>
          <a:custGeom>
            <a:avLst/>
            <a:gdLst>
              <a:gd name="connsiteX0" fmla="*/ 0 w 10091291"/>
              <a:gd name="connsiteY0" fmla="*/ 0 h 3429000"/>
              <a:gd name="connsiteX1" fmla="*/ 10091291 w 10091291"/>
              <a:gd name="connsiteY1" fmla="*/ 0 h 3429000"/>
              <a:gd name="connsiteX2" fmla="*/ 10091291 w 10091291"/>
              <a:gd name="connsiteY2" fmla="*/ 3429000 h 3429000"/>
              <a:gd name="connsiteX3" fmla="*/ 0 w 1009129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1291" h="3429000">
                <a:moveTo>
                  <a:pt x="0" y="0"/>
                </a:moveTo>
                <a:lnTo>
                  <a:pt x="10091291" y="0"/>
                </a:lnTo>
                <a:lnTo>
                  <a:pt x="10091291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758B160-B64B-4E00-8504-82194BBB46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101" y="255141"/>
            <a:ext cx="3181247" cy="5479485"/>
          </a:xfrm>
          <a:custGeom>
            <a:avLst/>
            <a:gdLst>
              <a:gd name="connsiteX0" fmla="*/ 0 w 3181247"/>
              <a:gd name="connsiteY0" fmla="*/ 0 h 5479485"/>
              <a:gd name="connsiteX1" fmla="*/ 3181247 w 3181247"/>
              <a:gd name="connsiteY1" fmla="*/ 0 h 5479485"/>
              <a:gd name="connsiteX2" fmla="*/ 3181247 w 3181247"/>
              <a:gd name="connsiteY2" fmla="*/ 5479485 h 5479485"/>
              <a:gd name="connsiteX3" fmla="*/ 0 w 3181247"/>
              <a:gd name="connsiteY3" fmla="*/ 5479485 h 54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247" h="5479485">
                <a:moveTo>
                  <a:pt x="0" y="0"/>
                </a:moveTo>
                <a:lnTo>
                  <a:pt x="3181247" y="0"/>
                </a:lnTo>
                <a:lnTo>
                  <a:pt x="3181247" y="5479485"/>
                </a:lnTo>
                <a:lnTo>
                  <a:pt x="0" y="5479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014A3F8-3302-4FEE-B054-31035CBC1D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93745" y="1185862"/>
            <a:ext cx="3181247" cy="5672137"/>
          </a:xfrm>
          <a:custGeom>
            <a:avLst/>
            <a:gdLst>
              <a:gd name="connsiteX0" fmla="*/ 0 w 3181247"/>
              <a:gd name="connsiteY0" fmla="*/ 0 h 5672137"/>
              <a:gd name="connsiteX1" fmla="*/ 3181247 w 3181247"/>
              <a:gd name="connsiteY1" fmla="*/ 0 h 5672137"/>
              <a:gd name="connsiteX2" fmla="*/ 3181247 w 3181247"/>
              <a:gd name="connsiteY2" fmla="*/ 5672137 h 5672137"/>
              <a:gd name="connsiteX3" fmla="*/ 0 w 3181247"/>
              <a:gd name="connsiteY3" fmla="*/ 5672137 h 567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1247" h="5672137">
                <a:moveTo>
                  <a:pt x="0" y="0"/>
                </a:moveTo>
                <a:lnTo>
                  <a:pt x="3181247" y="0"/>
                </a:lnTo>
                <a:lnTo>
                  <a:pt x="3181247" y="5672137"/>
                </a:lnTo>
                <a:lnTo>
                  <a:pt x="0" y="5672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3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7709CE-1B90-4278-948C-36548CD7FD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97" y="3228972"/>
            <a:ext cx="3501117" cy="3629025"/>
          </a:xfrm>
          <a:custGeom>
            <a:avLst/>
            <a:gdLst>
              <a:gd name="connsiteX0" fmla="*/ 0 w 3501117"/>
              <a:gd name="connsiteY0" fmla="*/ 0 h 3629025"/>
              <a:gd name="connsiteX1" fmla="*/ 3501117 w 3501117"/>
              <a:gd name="connsiteY1" fmla="*/ 0 h 3629025"/>
              <a:gd name="connsiteX2" fmla="*/ 3501117 w 3501117"/>
              <a:gd name="connsiteY2" fmla="*/ 3629025 h 3629025"/>
              <a:gd name="connsiteX3" fmla="*/ 0 w 3501117"/>
              <a:gd name="connsiteY3" fmla="*/ 362902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17" h="3629025">
                <a:moveTo>
                  <a:pt x="0" y="0"/>
                </a:moveTo>
                <a:lnTo>
                  <a:pt x="3501117" y="0"/>
                </a:lnTo>
                <a:lnTo>
                  <a:pt x="3501117" y="3629025"/>
                </a:lnTo>
                <a:lnTo>
                  <a:pt x="0" y="3629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5E3A7CE-69B7-4302-83EC-745E2261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9966" y="3228974"/>
            <a:ext cx="3501117" cy="3629025"/>
          </a:xfrm>
          <a:custGeom>
            <a:avLst/>
            <a:gdLst>
              <a:gd name="connsiteX0" fmla="*/ 0 w 3501117"/>
              <a:gd name="connsiteY0" fmla="*/ 0 h 3629025"/>
              <a:gd name="connsiteX1" fmla="*/ 3501117 w 3501117"/>
              <a:gd name="connsiteY1" fmla="*/ 0 h 3629025"/>
              <a:gd name="connsiteX2" fmla="*/ 3501117 w 3501117"/>
              <a:gd name="connsiteY2" fmla="*/ 3629025 h 3629025"/>
              <a:gd name="connsiteX3" fmla="*/ 0 w 3501117"/>
              <a:gd name="connsiteY3" fmla="*/ 362902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17" h="3629025">
                <a:moveTo>
                  <a:pt x="0" y="0"/>
                </a:moveTo>
                <a:lnTo>
                  <a:pt x="3501117" y="0"/>
                </a:lnTo>
                <a:lnTo>
                  <a:pt x="3501117" y="3629025"/>
                </a:lnTo>
                <a:lnTo>
                  <a:pt x="0" y="3629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19A2DD0-AAD4-4B5D-8572-74C6E8A107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59786" y="3228973"/>
            <a:ext cx="3501117" cy="3629025"/>
          </a:xfrm>
          <a:custGeom>
            <a:avLst/>
            <a:gdLst>
              <a:gd name="connsiteX0" fmla="*/ 0 w 3501117"/>
              <a:gd name="connsiteY0" fmla="*/ 0 h 3629025"/>
              <a:gd name="connsiteX1" fmla="*/ 3501117 w 3501117"/>
              <a:gd name="connsiteY1" fmla="*/ 0 h 3629025"/>
              <a:gd name="connsiteX2" fmla="*/ 3501117 w 3501117"/>
              <a:gd name="connsiteY2" fmla="*/ 3629025 h 3629025"/>
              <a:gd name="connsiteX3" fmla="*/ 0 w 3501117"/>
              <a:gd name="connsiteY3" fmla="*/ 3629025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117" h="3629025">
                <a:moveTo>
                  <a:pt x="0" y="0"/>
                </a:moveTo>
                <a:lnTo>
                  <a:pt x="3501117" y="0"/>
                </a:lnTo>
                <a:lnTo>
                  <a:pt x="3501117" y="3629025"/>
                </a:lnTo>
                <a:lnTo>
                  <a:pt x="0" y="3629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4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E2879-736B-498F-B352-1C01C3EE78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6983" y="1378515"/>
            <a:ext cx="5914664" cy="5479485"/>
          </a:xfrm>
          <a:custGeom>
            <a:avLst/>
            <a:gdLst>
              <a:gd name="connsiteX0" fmla="*/ 0 w 5914664"/>
              <a:gd name="connsiteY0" fmla="*/ 0 h 5479485"/>
              <a:gd name="connsiteX1" fmla="*/ 5914664 w 5914664"/>
              <a:gd name="connsiteY1" fmla="*/ 0 h 5479485"/>
              <a:gd name="connsiteX2" fmla="*/ 5914664 w 5914664"/>
              <a:gd name="connsiteY2" fmla="*/ 5479485 h 5479485"/>
              <a:gd name="connsiteX3" fmla="*/ 0 w 5914664"/>
              <a:gd name="connsiteY3" fmla="*/ 5479485 h 547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4664" h="5479485">
                <a:moveTo>
                  <a:pt x="0" y="0"/>
                </a:moveTo>
                <a:lnTo>
                  <a:pt x="5914664" y="0"/>
                </a:lnTo>
                <a:lnTo>
                  <a:pt x="5914664" y="5479485"/>
                </a:lnTo>
                <a:lnTo>
                  <a:pt x="0" y="5479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05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D76777-4F45-402A-9056-6D4BEB9A89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338" y="0"/>
            <a:ext cx="5848676" cy="6858001"/>
          </a:xfrm>
          <a:custGeom>
            <a:avLst/>
            <a:gdLst>
              <a:gd name="connsiteX0" fmla="*/ 0 w 5848676"/>
              <a:gd name="connsiteY0" fmla="*/ 1047751 h 6858001"/>
              <a:gd name="connsiteX1" fmla="*/ 2841411 w 5848676"/>
              <a:gd name="connsiteY1" fmla="*/ 1047751 h 6858001"/>
              <a:gd name="connsiteX2" fmla="*/ 2841411 w 5848676"/>
              <a:gd name="connsiteY2" fmla="*/ 6858001 h 6858001"/>
              <a:gd name="connsiteX3" fmla="*/ 0 w 5848676"/>
              <a:gd name="connsiteY3" fmla="*/ 6858001 h 6858001"/>
              <a:gd name="connsiteX4" fmla="*/ 3007265 w 5848676"/>
              <a:gd name="connsiteY4" fmla="*/ 0 h 6858001"/>
              <a:gd name="connsiteX5" fmla="*/ 5848676 w 5848676"/>
              <a:gd name="connsiteY5" fmla="*/ 0 h 6858001"/>
              <a:gd name="connsiteX6" fmla="*/ 5848676 w 5848676"/>
              <a:gd name="connsiteY6" fmla="*/ 5810250 h 6858001"/>
              <a:gd name="connsiteX7" fmla="*/ 3007265 w 5848676"/>
              <a:gd name="connsiteY7" fmla="*/ 581025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8676" h="6858001">
                <a:moveTo>
                  <a:pt x="0" y="1047751"/>
                </a:moveTo>
                <a:lnTo>
                  <a:pt x="2841411" y="1047751"/>
                </a:lnTo>
                <a:lnTo>
                  <a:pt x="2841411" y="6858001"/>
                </a:lnTo>
                <a:lnTo>
                  <a:pt x="0" y="6858001"/>
                </a:lnTo>
                <a:close/>
                <a:moveTo>
                  <a:pt x="3007265" y="0"/>
                </a:moveTo>
                <a:lnTo>
                  <a:pt x="5848676" y="0"/>
                </a:lnTo>
                <a:lnTo>
                  <a:pt x="5848676" y="5810250"/>
                </a:lnTo>
                <a:lnTo>
                  <a:pt x="3007265" y="5810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7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81E24A3-8428-46E4-A3CB-5CBC4896E8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028" y="-1"/>
            <a:ext cx="3394076" cy="1504950"/>
          </a:xfrm>
          <a:custGeom>
            <a:avLst/>
            <a:gdLst>
              <a:gd name="connsiteX0" fmla="*/ 0 w 3394076"/>
              <a:gd name="connsiteY0" fmla="*/ 0 h 1504950"/>
              <a:gd name="connsiteX1" fmla="*/ 3394076 w 3394076"/>
              <a:gd name="connsiteY1" fmla="*/ 0 h 1504950"/>
              <a:gd name="connsiteX2" fmla="*/ 3394076 w 3394076"/>
              <a:gd name="connsiteY2" fmla="*/ 1504950 h 1504950"/>
              <a:gd name="connsiteX3" fmla="*/ 0 w 3394076"/>
              <a:gd name="connsiteY3" fmla="*/ 150495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076" h="1504950">
                <a:moveTo>
                  <a:pt x="0" y="0"/>
                </a:moveTo>
                <a:lnTo>
                  <a:pt x="3394076" y="0"/>
                </a:lnTo>
                <a:lnTo>
                  <a:pt x="3394076" y="150495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54081D-F245-4B10-A850-5B6E9B2676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35029" y="1638299"/>
            <a:ext cx="3394076" cy="4038600"/>
          </a:xfrm>
          <a:custGeom>
            <a:avLst/>
            <a:gdLst>
              <a:gd name="connsiteX0" fmla="*/ 0 w 3394076"/>
              <a:gd name="connsiteY0" fmla="*/ 0 h 4038600"/>
              <a:gd name="connsiteX1" fmla="*/ 3394076 w 3394076"/>
              <a:gd name="connsiteY1" fmla="*/ 0 h 4038600"/>
              <a:gd name="connsiteX2" fmla="*/ 3394076 w 3394076"/>
              <a:gd name="connsiteY2" fmla="*/ 4038600 h 4038600"/>
              <a:gd name="connsiteX3" fmla="*/ 0 w 3394076"/>
              <a:gd name="connsiteY3" fmla="*/ 40386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076" h="4038600">
                <a:moveTo>
                  <a:pt x="0" y="0"/>
                </a:moveTo>
                <a:lnTo>
                  <a:pt x="3394076" y="0"/>
                </a:lnTo>
                <a:lnTo>
                  <a:pt x="3394076" y="4038600"/>
                </a:lnTo>
                <a:lnTo>
                  <a:pt x="0" y="4038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1EFD76-6E1F-43EF-9F55-FC77C2E464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35029" y="5810250"/>
            <a:ext cx="3394076" cy="1047750"/>
          </a:xfrm>
          <a:custGeom>
            <a:avLst/>
            <a:gdLst>
              <a:gd name="connsiteX0" fmla="*/ 0 w 3394076"/>
              <a:gd name="connsiteY0" fmla="*/ 0 h 1047750"/>
              <a:gd name="connsiteX1" fmla="*/ 3394076 w 3394076"/>
              <a:gd name="connsiteY1" fmla="*/ 0 h 1047750"/>
              <a:gd name="connsiteX2" fmla="*/ 3394076 w 3394076"/>
              <a:gd name="connsiteY2" fmla="*/ 1047750 h 1047750"/>
              <a:gd name="connsiteX3" fmla="*/ 0 w 3394076"/>
              <a:gd name="connsiteY3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076" h="1047750">
                <a:moveTo>
                  <a:pt x="0" y="0"/>
                </a:moveTo>
                <a:lnTo>
                  <a:pt x="3394076" y="0"/>
                </a:lnTo>
                <a:lnTo>
                  <a:pt x="3394076" y="1047750"/>
                </a:lnTo>
                <a:lnTo>
                  <a:pt x="0" y="10477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147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187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512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B034-842A-214C-B087-86C49110C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D8097-6345-1246-889C-C300C8345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E7F62-C8C7-A541-B9AF-839BD2F1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77DBD-6CCA-4D77-B81A-D5A1C84843C9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9A381-6A05-F44A-ACC0-A0C0040A5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4F49D-F367-934D-A32D-E44E2634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0FBE-D65F-4ED3-BA0C-C0A9EB1A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0859CA6-92A4-4CC1-847F-FC314446EB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88247" y="393224"/>
            <a:ext cx="6163156" cy="6071550"/>
          </a:xfrm>
          <a:custGeom>
            <a:avLst/>
            <a:gdLst>
              <a:gd name="connsiteX0" fmla="*/ 4700050 w 6163156"/>
              <a:gd name="connsiteY0" fmla="*/ 742167 h 6071550"/>
              <a:gd name="connsiteX1" fmla="*/ 6163156 w 6163156"/>
              <a:gd name="connsiteY1" fmla="*/ 742167 h 6071550"/>
              <a:gd name="connsiteX2" fmla="*/ 6163156 w 6163156"/>
              <a:gd name="connsiteY2" fmla="*/ 6071550 h 6071550"/>
              <a:gd name="connsiteX3" fmla="*/ 4700050 w 6163156"/>
              <a:gd name="connsiteY3" fmla="*/ 6071550 h 6071550"/>
              <a:gd name="connsiteX4" fmla="*/ 1566683 w 6163156"/>
              <a:gd name="connsiteY4" fmla="*/ 742167 h 6071550"/>
              <a:gd name="connsiteX5" fmla="*/ 3029789 w 6163156"/>
              <a:gd name="connsiteY5" fmla="*/ 742167 h 6071550"/>
              <a:gd name="connsiteX6" fmla="*/ 3029789 w 6163156"/>
              <a:gd name="connsiteY6" fmla="*/ 6071550 h 6071550"/>
              <a:gd name="connsiteX7" fmla="*/ 1566683 w 6163156"/>
              <a:gd name="connsiteY7" fmla="*/ 6071550 h 6071550"/>
              <a:gd name="connsiteX8" fmla="*/ 0 w 6163156"/>
              <a:gd name="connsiteY8" fmla="*/ 18159 h 6071550"/>
              <a:gd name="connsiteX9" fmla="*/ 1463106 w 6163156"/>
              <a:gd name="connsiteY9" fmla="*/ 18159 h 6071550"/>
              <a:gd name="connsiteX10" fmla="*/ 1463106 w 6163156"/>
              <a:gd name="connsiteY10" fmla="*/ 5347542 h 6071550"/>
              <a:gd name="connsiteX11" fmla="*/ 0 w 6163156"/>
              <a:gd name="connsiteY11" fmla="*/ 5347542 h 6071550"/>
              <a:gd name="connsiteX12" fmla="*/ 3123902 w 6163156"/>
              <a:gd name="connsiteY12" fmla="*/ 0 h 6071550"/>
              <a:gd name="connsiteX13" fmla="*/ 4587008 w 6163156"/>
              <a:gd name="connsiteY13" fmla="*/ 0 h 6071550"/>
              <a:gd name="connsiteX14" fmla="*/ 4587008 w 6163156"/>
              <a:gd name="connsiteY14" fmla="*/ 5329383 h 6071550"/>
              <a:gd name="connsiteX15" fmla="*/ 3123902 w 6163156"/>
              <a:gd name="connsiteY15" fmla="*/ 5329383 h 60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3156" h="6071550">
                <a:moveTo>
                  <a:pt x="4700050" y="742167"/>
                </a:moveTo>
                <a:lnTo>
                  <a:pt x="6163156" y="742167"/>
                </a:lnTo>
                <a:lnTo>
                  <a:pt x="6163156" y="6071550"/>
                </a:lnTo>
                <a:lnTo>
                  <a:pt x="4700050" y="6071550"/>
                </a:lnTo>
                <a:close/>
                <a:moveTo>
                  <a:pt x="1566683" y="742167"/>
                </a:moveTo>
                <a:lnTo>
                  <a:pt x="3029789" y="742167"/>
                </a:lnTo>
                <a:lnTo>
                  <a:pt x="3029789" y="6071550"/>
                </a:lnTo>
                <a:lnTo>
                  <a:pt x="1566683" y="6071550"/>
                </a:lnTo>
                <a:close/>
                <a:moveTo>
                  <a:pt x="0" y="18159"/>
                </a:moveTo>
                <a:lnTo>
                  <a:pt x="1463106" y="18159"/>
                </a:lnTo>
                <a:lnTo>
                  <a:pt x="1463106" y="5347542"/>
                </a:lnTo>
                <a:lnTo>
                  <a:pt x="0" y="5347542"/>
                </a:lnTo>
                <a:close/>
                <a:moveTo>
                  <a:pt x="3123902" y="0"/>
                </a:moveTo>
                <a:lnTo>
                  <a:pt x="4587008" y="0"/>
                </a:lnTo>
                <a:lnTo>
                  <a:pt x="4587008" y="5329383"/>
                </a:lnTo>
                <a:lnTo>
                  <a:pt x="3123902" y="53293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9D8261-A3DB-48CF-987F-31D6DA52DD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524" y="1047751"/>
            <a:ext cx="5725491" cy="5810250"/>
          </a:xfrm>
          <a:custGeom>
            <a:avLst/>
            <a:gdLst>
              <a:gd name="connsiteX0" fmla="*/ 0 w 5725491"/>
              <a:gd name="connsiteY0" fmla="*/ 0 h 5810250"/>
              <a:gd name="connsiteX1" fmla="*/ 5725491 w 5725491"/>
              <a:gd name="connsiteY1" fmla="*/ 0 h 5810250"/>
              <a:gd name="connsiteX2" fmla="*/ 5725491 w 5725491"/>
              <a:gd name="connsiteY2" fmla="*/ 5810250 h 5810250"/>
              <a:gd name="connsiteX3" fmla="*/ 0 w 5725491"/>
              <a:gd name="connsiteY3" fmla="*/ 5810250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5491" h="5810250">
                <a:moveTo>
                  <a:pt x="0" y="0"/>
                </a:moveTo>
                <a:lnTo>
                  <a:pt x="5725491" y="0"/>
                </a:lnTo>
                <a:lnTo>
                  <a:pt x="5725491" y="5810250"/>
                </a:lnTo>
                <a:lnTo>
                  <a:pt x="0" y="58102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2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CCCD91A-CA35-461C-BA07-80E9E27793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71068" y="0"/>
            <a:ext cx="10085642" cy="4086194"/>
          </a:xfrm>
          <a:custGeom>
            <a:avLst/>
            <a:gdLst>
              <a:gd name="connsiteX0" fmla="*/ 0 w 10085642"/>
              <a:gd name="connsiteY0" fmla="*/ 0 h 4086194"/>
              <a:gd name="connsiteX1" fmla="*/ 10085642 w 10085642"/>
              <a:gd name="connsiteY1" fmla="*/ 0 h 4086194"/>
              <a:gd name="connsiteX2" fmla="*/ 10085642 w 10085642"/>
              <a:gd name="connsiteY2" fmla="*/ 4086194 h 4086194"/>
              <a:gd name="connsiteX3" fmla="*/ 0 w 10085642"/>
              <a:gd name="connsiteY3" fmla="*/ 4086194 h 408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5642" h="4086194">
                <a:moveTo>
                  <a:pt x="0" y="0"/>
                </a:moveTo>
                <a:lnTo>
                  <a:pt x="10085642" y="0"/>
                </a:lnTo>
                <a:lnTo>
                  <a:pt x="10085642" y="4086194"/>
                </a:lnTo>
                <a:lnTo>
                  <a:pt x="0" y="40861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BCC01D5-80C7-4B9F-88BB-AF36B8A8DC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62357"/>
            <a:ext cx="3550396" cy="3495643"/>
          </a:xfrm>
          <a:custGeom>
            <a:avLst/>
            <a:gdLst>
              <a:gd name="connsiteX0" fmla="*/ 0 w 3550396"/>
              <a:gd name="connsiteY0" fmla="*/ 0 h 3495643"/>
              <a:gd name="connsiteX1" fmla="*/ 3550396 w 3550396"/>
              <a:gd name="connsiteY1" fmla="*/ 0 h 3495643"/>
              <a:gd name="connsiteX2" fmla="*/ 3550396 w 3550396"/>
              <a:gd name="connsiteY2" fmla="*/ 3495643 h 3495643"/>
              <a:gd name="connsiteX3" fmla="*/ 0 w 3550396"/>
              <a:gd name="connsiteY3" fmla="*/ 3495643 h 34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0396" h="3495643">
                <a:moveTo>
                  <a:pt x="0" y="0"/>
                </a:moveTo>
                <a:lnTo>
                  <a:pt x="3550396" y="0"/>
                </a:lnTo>
                <a:lnTo>
                  <a:pt x="3550396" y="3495643"/>
                </a:lnTo>
                <a:lnTo>
                  <a:pt x="0" y="34956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B58CF9-3539-4217-9F1D-2F4469CC66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07655" y="1"/>
            <a:ext cx="3550396" cy="6858000"/>
          </a:xfrm>
          <a:custGeom>
            <a:avLst/>
            <a:gdLst>
              <a:gd name="connsiteX0" fmla="*/ 0 w 3550396"/>
              <a:gd name="connsiteY0" fmla="*/ 0 h 6858000"/>
              <a:gd name="connsiteX1" fmla="*/ 3550396 w 3550396"/>
              <a:gd name="connsiteY1" fmla="*/ 0 h 6858000"/>
              <a:gd name="connsiteX2" fmla="*/ 3550396 w 3550396"/>
              <a:gd name="connsiteY2" fmla="*/ 6858000 h 6858000"/>
              <a:gd name="connsiteX3" fmla="*/ 0 w 35503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0396" h="6858000">
                <a:moveTo>
                  <a:pt x="0" y="0"/>
                </a:moveTo>
                <a:lnTo>
                  <a:pt x="3550396" y="0"/>
                </a:lnTo>
                <a:lnTo>
                  <a:pt x="3550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00354E-DA4C-4E77-A539-524376234E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00354E-DA4C-4E77-A539-524376234E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1975" y="905435"/>
            <a:ext cx="10139084" cy="504712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1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8E157F-7DA0-47E8-BF40-AFE559B3D2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60932" y="-1"/>
            <a:ext cx="4340272" cy="3186687"/>
          </a:xfrm>
          <a:custGeom>
            <a:avLst/>
            <a:gdLst>
              <a:gd name="connsiteX0" fmla="*/ 0 w 4340272"/>
              <a:gd name="connsiteY0" fmla="*/ 0 h 3186687"/>
              <a:gd name="connsiteX1" fmla="*/ 4340272 w 4340272"/>
              <a:gd name="connsiteY1" fmla="*/ 0 h 3186687"/>
              <a:gd name="connsiteX2" fmla="*/ 4340272 w 4340272"/>
              <a:gd name="connsiteY2" fmla="*/ 3186687 h 3186687"/>
              <a:gd name="connsiteX3" fmla="*/ 0 w 4340272"/>
              <a:gd name="connsiteY3" fmla="*/ 3186687 h 318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0272" h="3186687">
                <a:moveTo>
                  <a:pt x="0" y="0"/>
                </a:moveTo>
                <a:lnTo>
                  <a:pt x="4340272" y="0"/>
                </a:lnTo>
                <a:lnTo>
                  <a:pt x="4340272" y="3186687"/>
                </a:lnTo>
                <a:lnTo>
                  <a:pt x="0" y="3186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581C71E-1B5C-429C-AA0B-4D4601FFF9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8499" y="3429000"/>
            <a:ext cx="4362704" cy="3450233"/>
          </a:xfrm>
          <a:custGeom>
            <a:avLst/>
            <a:gdLst>
              <a:gd name="connsiteX0" fmla="*/ 0 w 4362704"/>
              <a:gd name="connsiteY0" fmla="*/ 0 h 3450233"/>
              <a:gd name="connsiteX1" fmla="*/ 4362704 w 4362704"/>
              <a:gd name="connsiteY1" fmla="*/ 0 h 3450233"/>
              <a:gd name="connsiteX2" fmla="*/ 4362704 w 4362704"/>
              <a:gd name="connsiteY2" fmla="*/ 3450233 h 3450233"/>
              <a:gd name="connsiteX3" fmla="*/ 0 w 4362704"/>
              <a:gd name="connsiteY3" fmla="*/ 3450233 h 345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704" h="3450233">
                <a:moveTo>
                  <a:pt x="0" y="0"/>
                </a:moveTo>
                <a:lnTo>
                  <a:pt x="4362704" y="0"/>
                </a:lnTo>
                <a:lnTo>
                  <a:pt x="4362704" y="3450233"/>
                </a:lnTo>
                <a:lnTo>
                  <a:pt x="0" y="34502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707D34F-E376-459B-ABB5-DAE3AA3020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9297" y="3429000"/>
            <a:ext cx="4362704" cy="3450233"/>
          </a:xfrm>
          <a:custGeom>
            <a:avLst/>
            <a:gdLst>
              <a:gd name="connsiteX0" fmla="*/ 0 w 4362704"/>
              <a:gd name="connsiteY0" fmla="*/ 0 h 3450233"/>
              <a:gd name="connsiteX1" fmla="*/ 4362704 w 4362704"/>
              <a:gd name="connsiteY1" fmla="*/ 0 h 3450233"/>
              <a:gd name="connsiteX2" fmla="*/ 4362704 w 4362704"/>
              <a:gd name="connsiteY2" fmla="*/ 3450233 h 3450233"/>
              <a:gd name="connsiteX3" fmla="*/ 0 w 4362704"/>
              <a:gd name="connsiteY3" fmla="*/ 3450233 h 345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704" h="3450233">
                <a:moveTo>
                  <a:pt x="0" y="0"/>
                </a:moveTo>
                <a:lnTo>
                  <a:pt x="4362704" y="0"/>
                </a:lnTo>
                <a:lnTo>
                  <a:pt x="4362704" y="3450233"/>
                </a:lnTo>
                <a:lnTo>
                  <a:pt x="0" y="34502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FA553-0E70-4506-97B9-1C22B50A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374BD-CDF5-4BAE-BC4B-408294D6A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B38BD-DB72-464C-AED2-27258E44B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77DBD-6CCA-4D77-B81A-D5A1C84843C9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233C6-6005-4249-82A2-DEB039AD1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C45D3-BCEC-49FA-B007-4604F16C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B0FBE-D65F-4ED3-BA0C-C0A9EB1A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80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62" r:id="rId15"/>
    <p:sldLayoutId id="2147483661" r:id="rId16"/>
    <p:sldLayoutId id="2147483660" r:id="rId17"/>
    <p:sldLayoutId id="2147483649" r:id="rId18"/>
    <p:sldLayoutId id="2147483676" r:id="rId19"/>
    <p:sldLayoutId id="2147483677" r:id="rId20"/>
    <p:sldLayoutId id="2147483678" r:id="rId21"/>
    <p:sldLayoutId id="2147483679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06A35A5-7802-2E46-B136-53806BDEFA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b="7950"/>
          <a:stretch>
            <a:fillRect/>
          </a:stretch>
        </p:blipFill>
        <p:spPr>
          <a:xfrm>
            <a:off x="1021975" y="905435"/>
            <a:ext cx="10139084" cy="5047129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7103276" y="5111316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0431692" y="5393440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7175280" y="5301105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4561244" y="5111316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5280572" y="5449642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720639" y="1263099"/>
            <a:ext cx="2101857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February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1342860" y="1702682"/>
            <a:ext cx="975299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Ethical approval </a:t>
            </a:r>
          </a:p>
          <a:p>
            <a:pPr algn="ctr"/>
            <a:r>
              <a:rPr lang="en-US" sz="88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70715403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2B7BAC-3A3F-6F40-A0E9-B15BBFFA47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2493"/>
          <a:stretch>
            <a:fillRect/>
          </a:stretch>
        </p:blipFill>
        <p:spPr>
          <a:xfrm>
            <a:off x="-1" y="0"/>
            <a:ext cx="12192000" cy="6858000"/>
          </a:xfrm>
          <a:solidFill>
            <a:schemeClr val="bg1">
              <a:lumMod val="95000"/>
              <a:alpha val="20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6037985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632010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199120" y="6135443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6037985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6376311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720639" y="1263099"/>
            <a:ext cx="2101857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February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755679" y="322363"/>
            <a:ext cx="230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Montserrat" panose="00000500000000000000" pitchFamily="50" charset="0"/>
              </a:rPr>
              <a:t>Explain.</a:t>
            </a:r>
            <a:endParaRPr lang="en-US" sz="4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1231788" y="428502"/>
            <a:ext cx="1111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Impact</a:t>
            </a:r>
            <a:r>
              <a:rPr lang="id-ID" sz="28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28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on</a:t>
            </a:r>
            <a:r>
              <a:rPr lang="id-ID" sz="28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28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academic</a:t>
            </a:r>
            <a:r>
              <a:rPr lang="id-ID" sz="28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28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and</a:t>
            </a:r>
            <a:r>
              <a:rPr lang="id-ID" sz="28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28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social</a:t>
            </a:r>
            <a:r>
              <a:rPr lang="id-ID" sz="28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28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contribution</a:t>
            </a:r>
            <a:endParaRPr lang="en-US" sz="2800" b="1" spc="-150" dirty="0">
              <a:solidFill>
                <a:srgbClr val="7030A0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Round Diagonal Corner of Rectangle 2">
            <a:extLst>
              <a:ext uri="{FF2B5EF4-FFF2-40B4-BE49-F238E27FC236}">
                <a16:creationId xmlns:a16="http://schemas.microsoft.com/office/drawing/2014/main" id="{FD6BC44F-6B29-2D4C-9C16-B82CB5BEBCF5}"/>
              </a:ext>
            </a:extLst>
          </p:cNvPr>
          <p:cNvSpPr/>
          <p:nvPr/>
        </p:nvSpPr>
        <p:spPr>
          <a:xfrm>
            <a:off x="660581" y="1187768"/>
            <a:ext cx="2349464" cy="4533120"/>
          </a:xfrm>
          <a:prstGeom prst="round2Diag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 Diagonal Corner of Rectangle 23">
            <a:extLst>
              <a:ext uri="{FF2B5EF4-FFF2-40B4-BE49-F238E27FC236}">
                <a16:creationId xmlns:a16="http://schemas.microsoft.com/office/drawing/2014/main" id="{6D4323F7-AA6F-5E43-969F-8608C00D52D0}"/>
              </a:ext>
            </a:extLst>
          </p:cNvPr>
          <p:cNvSpPr/>
          <p:nvPr/>
        </p:nvSpPr>
        <p:spPr>
          <a:xfrm>
            <a:off x="3497350" y="1162440"/>
            <a:ext cx="2542032" cy="4533120"/>
          </a:xfrm>
          <a:prstGeom prst="round2Diag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84BEE336-5FB5-2E4A-A92C-5E885C12018E}"/>
              </a:ext>
            </a:extLst>
          </p:cNvPr>
          <p:cNvSpPr/>
          <p:nvPr/>
        </p:nvSpPr>
        <p:spPr>
          <a:xfrm>
            <a:off x="6573658" y="1086746"/>
            <a:ext cx="2542032" cy="4634142"/>
          </a:xfrm>
          <a:prstGeom prst="round2Diag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 Diagonal Corner of Rectangle 27">
            <a:extLst>
              <a:ext uri="{FF2B5EF4-FFF2-40B4-BE49-F238E27FC236}">
                <a16:creationId xmlns:a16="http://schemas.microsoft.com/office/drawing/2014/main" id="{BA26EA45-49B2-7343-9664-FAC943C79958}"/>
              </a:ext>
            </a:extLst>
          </p:cNvPr>
          <p:cNvSpPr/>
          <p:nvPr/>
        </p:nvSpPr>
        <p:spPr>
          <a:xfrm>
            <a:off x="9568879" y="1057861"/>
            <a:ext cx="2623121" cy="4615474"/>
          </a:xfrm>
          <a:prstGeom prst="round2Diag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79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97AD-9BB9-C047-A545-763FD022B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B29E8-AD86-C248-BEAF-E1B67939C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eHodoq4swD7tHvZFb56CI">
            <a:extLst>
              <a:ext uri="{FF2B5EF4-FFF2-40B4-BE49-F238E27FC236}">
                <a16:creationId xmlns:a16="http://schemas.microsoft.com/office/drawing/2014/main" id="{90BE5AAC-D613-6640-A985-28D9E0EC48F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4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2B7BAC-3A3F-6F40-A0E9-B15BBFFA47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2493"/>
          <a:stretch>
            <a:fillRect/>
          </a:stretch>
        </p:blipFill>
        <p:spPr>
          <a:xfrm>
            <a:off x="-1" y="0"/>
            <a:ext cx="12192000" cy="6858000"/>
          </a:xfrm>
          <a:solidFill>
            <a:schemeClr val="bg1">
              <a:lumMod val="95000"/>
              <a:alpha val="20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6037985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632010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199120" y="6135443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6037985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6376311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851836" y="824517"/>
            <a:ext cx="3905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Montserrat" panose="00000500000000000000" pitchFamily="50" charset="0"/>
              </a:rPr>
              <a:t>Analyse</a:t>
            </a:r>
            <a:r>
              <a:rPr lang="en-US" sz="6600" b="1" dirty="0">
                <a:solidFill>
                  <a:srgbClr val="7030A0"/>
                </a:solidFill>
                <a:latin typeface="Montserrat" panose="00000500000000000000" pitchFamily="50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851836" y="2029971"/>
            <a:ext cx="102403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Discuss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the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potential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impact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that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you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think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your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research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will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have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on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your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participants</a:t>
            </a:r>
            <a:endParaRPr lang="en-US" sz="5400" b="1" spc="-150" dirty="0">
              <a:solidFill>
                <a:srgbClr val="7030A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2668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2B7BAC-3A3F-6F40-A0E9-B15BBFFA47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2493"/>
          <a:stretch>
            <a:fillRect/>
          </a:stretch>
        </p:blipFill>
        <p:spPr>
          <a:xfrm>
            <a:off x="-1" y="0"/>
            <a:ext cx="12192000" cy="6858000"/>
          </a:xfrm>
          <a:solidFill>
            <a:schemeClr val="bg1">
              <a:lumMod val="95000"/>
              <a:alpha val="20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6037985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632010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199120" y="6135443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6037985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6376311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1018549" y="824517"/>
            <a:ext cx="35718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Montserrat" panose="00000500000000000000" pitchFamily="50" charset="0"/>
              </a:rPr>
              <a:t>Create.</a:t>
            </a:r>
            <a:r>
              <a:rPr lang="en-US" sz="6600" b="1" dirty="0">
                <a:solidFill>
                  <a:schemeClr val="bg1"/>
                </a:solidFill>
                <a:latin typeface="Montserrat" panose="00000500000000000000" pitchFamily="50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851836" y="2029971"/>
            <a:ext cx="101425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State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one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thing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that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you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will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change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with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your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proposed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research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regarding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ethics</a:t>
            </a:r>
            <a:endParaRPr lang="en-US" sz="5400" b="1" spc="-150" dirty="0">
              <a:solidFill>
                <a:srgbClr val="7030A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6257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B616-3009-C34A-9158-6140074AA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7E1F9-4F28-E142-9693-7999312BB8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RafyQesGEa4zH2bqpEfhz">
            <a:extLst>
              <a:ext uri="{FF2B5EF4-FFF2-40B4-BE49-F238E27FC236}">
                <a16:creationId xmlns:a16="http://schemas.microsoft.com/office/drawing/2014/main" id="{BC3D2BB3-9195-A247-9461-16807622FE0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EB56-46F3-184D-919B-3B4327758A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B8B63-A70F-5D4F-9047-C0839A4879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nEKG9ij3hCPs2yWJTfzUY">
            <a:extLst>
              <a:ext uri="{FF2B5EF4-FFF2-40B4-BE49-F238E27FC236}">
                <a16:creationId xmlns:a16="http://schemas.microsoft.com/office/drawing/2014/main" id="{481F0758-AEAB-9641-8CDA-301D076CA19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3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629887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309692" y="6176897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720639" y="1263099"/>
            <a:ext cx="2101857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February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1261559" y="1814532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LO.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2291009" y="1814532"/>
            <a:ext cx="2717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Learning</a:t>
            </a:r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outcomes</a:t>
            </a:r>
            <a:endParaRPr lang="id-ID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A45616-69BD-4B16-972B-B52B6BCDC7A7}"/>
              </a:ext>
            </a:extLst>
          </p:cNvPr>
          <p:cNvSpPr txBox="1"/>
          <p:nvPr/>
        </p:nvSpPr>
        <p:spPr>
          <a:xfrm>
            <a:off x="5444836" y="1378515"/>
            <a:ext cx="63527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spc="300" dirty="0" err="1">
                <a:latin typeface="Montserrat" panose="00000500000000000000" pitchFamily="50" charset="0"/>
              </a:rPr>
              <a:t>Explain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history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of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unethical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experiements</a:t>
            </a:r>
            <a:r>
              <a:rPr lang="id-ID" b="1" spc="300" dirty="0">
                <a:latin typeface="Montserrat" panose="00000500000000000000" pitchFamily="50" charset="0"/>
              </a:rPr>
              <a:t> in </a:t>
            </a:r>
            <a:r>
              <a:rPr lang="id-ID" b="1" spc="300" dirty="0" err="1">
                <a:latin typeface="Montserrat" panose="00000500000000000000" pitchFamily="50" charset="0"/>
              </a:rPr>
              <a:t>academia</a:t>
            </a:r>
            <a:endParaRPr lang="id-ID" b="1" spc="300" dirty="0">
              <a:latin typeface="Montserrat" panose="00000500000000000000" pitchFamily="50" charset="0"/>
            </a:endParaRPr>
          </a:p>
          <a:p>
            <a:endParaRPr lang="id-ID" b="1" spc="3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spc="300" dirty="0" err="1">
                <a:latin typeface="Montserrat" panose="00000500000000000000" pitchFamily="50" charset="0"/>
              </a:rPr>
              <a:t>Analyse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impact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that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experiments</a:t>
            </a:r>
            <a:r>
              <a:rPr lang="id-ID" b="1" spc="300" dirty="0">
                <a:latin typeface="Montserrat" panose="00000500000000000000" pitchFamily="50" charset="0"/>
              </a:rPr>
              <a:t> had </a:t>
            </a:r>
            <a:r>
              <a:rPr lang="id-ID" b="1" spc="300" dirty="0" err="1">
                <a:latin typeface="Montserrat" panose="00000500000000000000" pitchFamily="50" charset="0"/>
              </a:rPr>
              <a:t>on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participants</a:t>
            </a:r>
            <a:r>
              <a:rPr lang="id-ID" b="1" spc="300" dirty="0">
                <a:latin typeface="Montserrat" panose="00000500000000000000" pitchFamily="50" charset="0"/>
              </a:rPr>
              <a:t> vs </a:t>
            </a:r>
            <a:r>
              <a:rPr lang="id-ID" b="1" spc="300" dirty="0" err="1">
                <a:latin typeface="Montserrat" panose="00000500000000000000" pitchFamily="50" charset="0"/>
              </a:rPr>
              <a:t>academic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contributions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</a:p>
          <a:p>
            <a:endParaRPr lang="id-ID" b="1" spc="3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spc="300" dirty="0" err="1">
                <a:latin typeface="Montserrat" panose="00000500000000000000" pitchFamily="50" charset="0"/>
              </a:rPr>
              <a:t>Evaluate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potential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impact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that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your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current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research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methodology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may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have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by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way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of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ethical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approval</a:t>
            </a:r>
            <a:endParaRPr lang="id-ID" b="1" spc="300" dirty="0">
              <a:latin typeface="Montserrat" panose="00000500000000000000" pitchFamily="50" charset="0"/>
            </a:endParaRPr>
          </a:p>
          <a:p>
            <a:endParaRPr lang="id-ID" b="1" spc="3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spc="300" dirty="0" err="1">
                <a:latin typeface="Montserrat" panose="00000500000000000000" pitchFamily="50" charset="0"/>
              </a:rPr>
              <a:t>Create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an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amendment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to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one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element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of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your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methid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using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this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new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knowledge</a:t>
            </a:r>
            <a:endParaRPr lang="en-US" b="1" spc="300" dirty="0">
              <a:latin typeface="Montserrat" panose="00000500000000000000" pitchFamily="50" charset="0"/>
            </a:endParaRP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8AAA584-066E-4E92-A2EB-5211055125EE}"/>
              </a:ext>
            </a:extLst>
          </p:cNvPr>
          <p:cNvSpPr txBox="1">
            <a:spLocks/>
          </p:cNvSpPr>
          <p:nvPr/>
        </p:nvSpPr>
        <p:spPr>
          <a:xfrm>
            <a:off x="1261559" y="4584743"/>
            <a:ext cx="3310441" cy="992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A13EC1-67E7-C24E-88D5-8BEE6E266EA2}"/>
              </a:ext>
            </a:extLst>
          </p:cNvPr>
          <p:cNvSpPr/>
          <p:nvPr/>
        </p:nvSpPr>
        <p:spPr>
          <a:xfrm>
            <a:off x="4422929" y="3349887"/>
            <a:ext cx="633984" cy="6339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0CE61126-4EED-FB49-8DE1-36CB238AE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425" y="3528563"/>
            <a:ext cx="274992" cy="276630"/>
          </a:xfrm>
          <a:custGeom>
            <a:avLst/>
            <a:gdLst>
              <a:gd name="T0" fmla="*/ 153134 w 619"/>
              <a:gd name="T1" fmla="*/ 63842 h 619"/>
              <a:gd name="T2" fmla="*/ 153134 w 619"/>
              <a:gd name="T3" fmla="*/ 63842 h 619"/>
              <a:gd name="T4" fmla="*/ 142734 w 619"/>
              <a:gd name="T5" fmla="*/ 63842 h 619"/>
              <a:gd name="T6" fmla="*/ 100416 w 619"/>
              <a:gd name="T7" fmla="*/ 143554 h 619"/>
              <a:gd name="T8" fmla="*/ 73877 w 619"/>
              <a:gd name="T9" fmla="*/ 122273 h 619"/>
              <a:gd name="T10" fmla="*/ 63477 w 619"/>
              <a:gd name="T11" fmla="*/ 122273 h 619"/>
              <a:gd name="T12" fmla="*/ 63477 w 619"/>
              <a:gd name="T13" fmla="*/ 127323 h 619"/>
              <a:gd name="T14" fmla="*/ 95037 w 619"/>
              <a:gd name="T15" fmla="*/ 159063 h 619"/>
              <a:gd name="T16" fmla="*/ 105437 w 619"/>
              <a:gd name="T17" fmla="*/ 159063 h 619"/>
              <a:gd name="T18" fmla="*/ 158155 w 619"/>
              <a:gd name="T19" fmla="*/ 74302 h 619"/>
              <a:gd name="T20" fmla="*/ 153134 w 619"/>
              <a:gd name="T21" fmla="*/ 63842 h 619"/>
              <a:gd name="T22" fmla="*/ 195452 w 619"/>
              <a:gd name="T23" fmla="*/ 0 h 619"/>
              <a:gd name="T24" fmla="*/ 195452 w 619"/>
              <a:gd name="T25" fmla="*/ 0 h 619"/>
              <a:gd name="T26" fmla="*/ 26180 w 619"/>
              <a:gd name="T27" fmla="*/ 0 h 619"/>
              <a:gd name="T28" fmla="*/ 0 w 619"/>
              <a:gd name="T29" fmla="*/ 26691 h 619"/>
              <a:gd name="T30" fmla="*/ 0 w 619"/>
              <a:gd name="T31" fmla="*/ 196575 h 619"/>
              <a:gd name="T32" fmla="*/ 26180 w 619"/>
              <a:gd name="T33" fmla="*/ 222905 h 619"/>
              <a:gd name="T34" fmla="*/ 195452 w 619"/>
              <a:gd name="T35" fmla="*/ 222905 h 619"/>
              <a:gd name="T36" fmla="*/ 221632 w 619"/>
              <a:gd name="T37" fmla="*/ 196575 h 619"/>
              <a:gd name="T38" fmla="*/ 221632 w 619"/>
              <a:gd name="T39" fmla="*/ 26691 h 619"/>
              <a:gd name="T40" fmla="*/ 195452 w 619"/>
              <a:gd name="T41" fmla="*/ 0 h 619"/>
              <a:gd name="T42" fmla="*/ 211232 w 619"/>
              <a:gd name="T43" fmla="*/ 196575 h 619"/>
              <a:gd name="T44" fmla="*/ 211232 w 619"/>
              <a:gd name="T45" fmla="*/ 196575 h 619"/>
              <a:gd name="T46" fmla="*/ 195452 w 619"/>
              <a:gd name="T47" fmla="*/ 212445 h 619"/>
              <a:gd name="T48" fmla="*/ 26180 w 619"/>
              <a:gd name="T49" fmla="*/ 212445 h 619"/>
              <a:gd name="T50" fmla="*/ 10400 w 619"/>
              <a:gd name="T51" fmla="*/ 196575 h 619"/>
              <a:gd name="T52" fmla="*/ 10400 w 619"/>
              <a:gd name="T53" fmla="*/ 26691 h 619"/>
              <a:gd name="T54" fmla="*/ 26180 w 619"/>
              <a:gd name="T55" fmla="*/ 10460 h 619"/>
              <a:gd name="T56" fmla="*/ 195452 w 619"/>
              <a:gd name="T57" fmla="*/ 10460 h 619"/>
              <a:gd name="T58" fmla="*/ 211232 w 619"/>
              <a:gd name="T59" fmla="*/ 26691 h 619"/>
              <a:gd name="T60" fmla="*/ 211232 w 619"/>
              <a:gd name="T61" fmla="*/ 196575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6796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BF87-7EC6-4D40-AC85-47C77BE75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21568-8413-DE4F-ADFF-426A436E5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clickable_images/tqLN2VK1Qt7KmnusxdKpA">
            <a:extLst>
              <a:ext uri="{FF2B5EF4-FFF2-40B4-BE49-F238E27FC236}">
                <a16:creationId xmlns:a16="http://schemas.microsoft.com/office/drawing/2014/main" id="{B14789B3-23D9-8045-A118-79CDD08B03D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7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61665A-4816-4787-BACB-200F00922E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58A26DB-9099-4F6E-A4AC-E6B8DCD89C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4264730" y="551641"/>
            <a:ext cx="1029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993C86-C3D3-4605-BA1A-D6A738FE5B4F}"/>
              </a:ext>
            </a:extLst>
          </p:cNvPr>
          <p:cNvSpPr txBox="1"/>
          <p:nvPr/>
        </p:nvSpPr>
        <p:spPr>
          <a:xfrm>
            <a:off x="1354255" y="1685519"/>
            <a:ext cx="277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spc="300" dirty="0">
                <a:latin typeface="Montserrat" panose="00000500000000000000" pitchFamily="50" charset="0"/>
              </a:rPr>
              <a:t>Concepted.</a:t>
            </a:r>
            <a:endParaRPr lang="en-US" sz="1400" b="1" spc="300" dirty="0">
              <a:latin typeface="Montserrat" panose="00000500000000000000" pitchFamily="50" charset="0"/>
            </a:endParaRP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53D320F2-ECE1-4BFA-AECE-54707919D5A8}"/>
              </a:ext>
            </a:extLst>
          </p:cNvPr>
          <p:cNvSpPr txBox="1">
            <a:spLocks/>
          </p:cNvSpPr>
          <p:nvPr/>
        </p:nvSpPr>
        <p:spPr>
          <a:xfrm>
            <a:off x="1354256" y="1993296"/>
            <a:ext cx="2721496" cy="579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FF75EF-EA5E-48B0-A87E-73D445D72082}"/>
              </a:ext>
            </a:extLst>
          </p:cNvPr>
          <p:cNvSpPr txBox="1"/>
          <p:nvPr/>
        </p:nvSpPr>
        <p:spPr>
          <a:xfrm>
            <a:off x="4710943" y="1685519"/>
            <a:ext cx="277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spc="300" dirty="0">
                <a:latin typeface="Montserrat" panose="00000500000000000000" pitchFamily="50" charset="0"/>
              </a:rPr>
              <a:t>Choices Models.</a:t>
            </a:r>
            <a:endParaRPr lang="en-US" sz="1400" b="1" spc="300" dirty="0">
              <a:latin typeface="Montserrat" panose="00000500000000000000" pitchFamily="50" charset="0"/>
            </a:endParaRP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EB5AF53C-F890-4F71-BC03-FD83831206B9}"/>
              </a:ext>
            </a:extLst>
          </p:cNvPr>
          <p:cNvSpPr txBox="1">
            <a:spLocks/>
          </p:cNvSpPr>
          <p:nvPr/>
        </p:nvSpPr>
        <p:spPr>
          <a:xfrm>
            <a:off x="4710944" y="1993296"/>
            <a:ext cx="2721496" cy="579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AFC009-CF8B-4079-ABBE-65FD02F8C124}"/>
              </a:ext>
            </a:extLst>
          </p:cNvPr>
          <p:cNvSpPr txBox="1"/>
          <p:nvPr/>
        </p:nvSpPr>
        <p:spPr>
          <a:xfrm>
            <a:off x="8067631" y="1685519"/>
            <a:ext cx="277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spc="300" dirty="0">
                <a:latin typeface="Montserrat" panose="00000500000000000000" pitchFamily="50" charset="0"/>
              </a:rPr>
              <a:t>Best Photostudi.</a:t>
            </a:r>
            <a:endParaRPr lang="en-US" sz="1400" b="1" spc="300" dirty="0">
              <a:latin typeface="Montserrat" panose="00000500000000000000" pitchFamily="50" charset="0"/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5278E63E-6AA5-4214-AFC5-13C20FF8D2D2}"/>
              </a:ext>
            </a:extLst>
          </p:cNvPr>
          <p:cNvSpPr txBox="1">
            <a:spLocks/>
          </p:cNvSpPr>
          <p:nvPr/>
        </p:nvSpPr>
        <p:spPr>
          <a:xfrm>
            <a:off x="8067632" y="1993296"/>
            <a:ext cx="2721496" cy="5792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EE24EB-C193-464A-8CF7-C58E7FF5A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3556902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095AA99-4FDA-4AFE-96DF-43450EAB1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3112008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6440424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3374136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69976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1289304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8056729" y="1509732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9086178" y="1509732"/>
            <a:ext cx="2000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Models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FD6F0261-5BD6-48A7-A534-C3AAB3824638}"/>
              </a:ext>
            </a:extLst>
          </p:cNvPr>
          <p:cNvSpPr txBox="1">
            <a:spLocks/>
          </p:cNvSpPr>
          <p:nvPr/>
        </p:nvSpPr>
        <p:spPr>
          <a:xfrm>
            <a:off x="8670171" y="3195667"/>
            <a:ext cx="2775069" cy="888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1921E4-C9C6-45EC-9D0A-944EED9CF22F}"/>
              </a:ext>
            </a:extLst>
          </p:cNvPr>
          <p:cNvSpPr txBox="1"/>
          <p:nvPr/>
        </p:nvSpPr>
        <p:spPr>
          <a:xfrm>
            <a:off x="8670171" y="2887890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Beauty Models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0" name="Freeform 48">
            <a:extLst>
              <a:ext uri="{FF2B5EF4-FFF2-40B4-BE49-F238E27FC236}">
                <a16:creationId xmlns:a16="http://schemas.microsoft.com/office/drawing/2014/main" id="{A954A356-B5E3-427A-BCBC-71CFB8287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184" y="2887890"/>
            <a:ext cx="323525" cy="333154"/>
          </a:xfrm>
          <a:custGeom>
            <a:avLst/>
            <a:gdLst>
              <a:gd name="T0" fmla="*/ 79257 w 619"/>
              <a:gd name="T1" fmla="*/ 47945 h 634"/>
              <a:gd name="T2" fmla="*/ 79257 w 619"/>
              <a:gd name="T3" fmla="*/ 47945 h 634"/>
              <a:gd name="T4" fmla="*/ 68498 w 619"/>
              <a:gd name="T5" fmla="*/ 47945 h 634"/>
              <a:gd name="T6" fmla="*/ 68498 w 619"/>
              <a:gd name="T7" fmla="*/ 58399 h 634"/>
              <a:gd name="T8" fmla="*/ 126596 w 619"/>
              <a:gd name="T9" fmla="*/ 116798 h 634"/>
              <a:gd name="T10" fmla="*/ 68498 w 619"/>
              <a:gd name="T11" fmla="*/ 175198 h 634"/>
              <a:gd name="T12" fmla="*/ 68498 w 619"/>
              <a:gd name="T13" fmla="*/ 186012 h 634"/>
              <a:gd name="T14" fmla="*/ 79257 w 619"/>
              <a:gd name="T15" fmla="*/ 186012 h 634"/>
              <a:gd name="T16" fmla="*/ 142734 w 619"/>
              <a:gd name="T17" fmla="*/ 122206 h 634"/>
              <a:gd name="T18" fmla="*/ 147755 w 619"/>
              <a:gd name="T19" fmla="*/ 116798 h 634"/>
              <a:gd name="T20" fmla="*/ 142734 w 619"/>
              <a:gd name="T21" fmla="*/ 111752 h 634"/>
              <a:gd name="T22" fmla="*/ 79257 w 619"/>
              <a:gd name="T23" fmla="*/ 47945 h 634"/>
              <a:gd name="T24" fmla="*/ 195452 w 619"/>
              <a:gd name="T25" fmla="*/ 0 h 634"/>
              <a:gd name="T26" fmla="*/ 195452 w 619"/>
              <a:gd name="T27" fmla="*/ 0 h 634"/>
              <a:gd name="T28" fmla="*/ 26180 w 619"/>
              <a:gd name="T29" fmla="*/ 0 h 634"/>
              <a:gd name="T30" fmla="*/ 0 w 619"/>
              <a:gd name="T31" fmla="*/ 32084 h 634"/>
              <a:gd name="T32" fmla="*/ 0 w 619"/>
              <a:gd name="T33" fmla="*/ 201874 h 634"/>
              <a:gd name="T34" fmla="*/ 26180 w 619"/>
              <a:gd name="T35" fmla="*/ 228190 h 634"/>
              <a:gd name="T36" fmla="*/ 195452 w 619"/>
              <a:gd name="T37" fmla="*/ 228190 h 634"/>
              <a:gd name="T38" fmla="*/ 221632 w 619"/>
              <a:gd name="T39" fmla="*/ 201874 h 634"/>
              <a:gd name="T40" fmla="*/ 221632 w 619"/>
              <a:gd name="T41" fmla="*/ 32084 h 634"/>
              <a:gd name="T42" fmla="*/ 195452 w 619"/>
              <a:gd name="T43" fmla="*/ 0 h 634"/>
              <a:gd name="T44" fmla="*/ 211232 w 619"/>
              <a:gd name="T45" fmla="*/ 201874 h 634"/>
              <a:gd name="T46" fmla="*/ 211232 w 619"/>
              <a:gd name="T47" fmla="*/ 201874 h 634"/>
              <a:gd name="T48" fmla="*/ 195452 w 619"/>
              <a:gd name="T49" fmla="*/ 212328 h 634"/>
              <a:gd name="T50" fmla="*/ 26180 w 619"/>
              <a:gd name="T51" fmla="*/ 212328 h 634"/>
              <a:gd name="T52" fmla="*/ 10400 w 619"/>
              <a:gd name="T53" fmla="*/ 201874 h 634"/>
              <a:gd name="T54" fmla="*/ 10400 w 619"/>
              <a:gd name="T55" fmla="*/ 32084 h 634"/>
              <a:gd name="T56" fmla="*/ 26180 w 619"/>
              <a:gd name="T57" fmla="*/ 16222 h 634"/>
              <a:gd name="T58" fmla="*/ 195452 w 619"/>
              <a:gd name="T59" fmla="*/ 16222 h 634"/>
              <a:gd name="T60" fmla="*/ 211232 w 619"/>
              <a:gd name="T61" fmla="*/ 32084 h 634"/>
              <a:gd name="T62" fmla="*/ 211232 w 619"/>
              <a:gd name="T63" fmla="*/ 201874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9" h="634">
                <a:moveTo>
                  <a:pt x="221" y="133"/>
                </a:moveTo>
                <a:lnTo>
                  <a:pt x="221" y="133"/>
                </a:lnTo>
                <a:cubicBezTo>
                  <a:pt x="221" y="118"/>
                  <a:pt x="206" y="118"/>
                  <a:pt x="191" y="133"/>
                </a:cubicBezTo>
                <a:cubicBezTo>
                  <a:pt x="191" y="133"/>
                  <a:pt x="191" y="148"/>
                  <a:pt x="191" y="162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191" y="486"/>
                  <a:pt x="191" y="486"/>
                  <a:pt x="191" y="486"/>
                </a:cubicBezTo>
                <a:cubicBezTo>
                  <a:pt x="191" y="486"/>
                  <a:pt x="191" y="501"/>
                  <a:pt x="191" y="516"/>
                </a:cubicBezTo>
                <a:cubicBezTo>
                  <a:pt x="206" y="516"/>
                  <a:pt x="221" y="516"/>
                  <a:pt x="221" y="516"/>
                </a:cubicBezTo>
                <a:cubicBezTo>
                  <a:pt x="398" y="339"/>
                  <a:pt x="398" y="339"/>
                  <a:pt x="398" y="339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12" y="310"/>
                  <a:pt x="412" y="310"/>
                  <a:pt x="398" y="310"/>
                </a:cubicBezTo>
                <a:lnTo>
                  <a:pt x="221" y="133"/>
                </a:ln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6F2BF9E7-B31B-49F4-930A-7FE6011236FB}"/>
              </a:ext>
            </a:extLst>
          </p:cNvPr>
          <p:cNvSpPr txBox="1">
            <a:spLocks/>
          </p:cNvSpPr>
          <p:nvPr/>
        </p:nvSpPr>
        <p:spPr>
          <a:xfrm>
            <a:off x="8670171" y="4699784"/>
            <a:ext cx="2775069" cy="888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5ECCE-78B8-42E5-9AC9-2EEFDA230BCD}"/>
              </a:ext>
            </a:extLst>
          </p:cNvPr>
          <p:cNvSpPr txBox="1"/>
          <p:nvPr/>
        </p:nvSpPr>
        <p:spPr>
          <a:xfrm>
            <a:off x="8670171" y="4392007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Amazing Pictures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96DF5C19-0800-4E32-AA2A-77C8F0885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184" y="4392007"/>
            <a:ext cx="323525" cy="333154"/>
          </a:xfrm>
          <a:custGeom>
            <a:avLst/>
            <a:gdLst>
              <a:gd name="T0" fmla="*/ 79257 w 619"/>
              <a:gd name="T1" fmla="*/ 47945 h 634"/>
              <a:gd name="T2" fmla="*/ 79257 w 619"/>
              <a:gd name="T3" fmla="*/ 47945 h 634"/>
              <a:gd name="T4" fmla="*/ 68498 w 619"/>
              <a:gd name="T5" fmla="*/ 47945 h 634"/>
              <a:gd name="T6" fmla="*/ 68498 w 619"/>
              <a:gd name="T7" fmla="*/ 58399 h 634"/>
              <a:gd name="T8" fmla="*/ 126596 w 619"/>
              <a:gd name="T9" fmla="*/ 116798 h 634"/>
              <a:gd name="T10" fmla="*/ 68498 w 619"/>
              <a:gd name="T11" fmla="*/ 175198 h 634"/>
              <a:gd name="T12" fmla="*/ 68498 w 619"/>
              <a:gd name="T13" fmla="*/ 186012 h 634"/>
              <a:gd name="T14" fmla="*/ 79257 w 619"/>
              <a:gd name="T15" fmla="*/ 186012 h 634"/>
              <a:gd name="T16" fmla="*/ 142734 w 619"/>
              <a:gd name="T17" fmla="*/ 122206 h 634"/>
              <a:gd name="T18" fmla="*/ 147755 w 619"/>
              <a:gd name="T19" fmla="*/ 116798 h 634"/>
              <a:gd name="T20" fmla="*/ 142734 w 619"/>
              <a:gd name="T21" fmla="*/ 111752 h 634"/>
              <a:gd name="T22" fmla="*/ 79257 w 619"/>
              <a:gd name="T23" fmla="*/ 47945 h 634"/>
              <a:gd name="T24" fmla="*/ 195452 w 619"/>
              <a:gd name="T25" fmla="*/ 0 h 634"/>
              <a:gd name="T26" fmla="*/ 195452 w 619"/>
              <a:gd name="T27" fmla="*/ 0 h 634"/>
              <a:gd name="T28" fmla="*/ 26180 w 619"/>
              <a:gd name="T29" fmla="*/ 0 h 634"/>
              <a:gd name="T30" fmla="*/ 0 w 619"/>
              <a:gd name="T31" fmla="*/ 32084 h 634"/>
              <a:gd name="T32" fmla="*/ 0 w 619"/>
              <a:gd name="T33" fmla="*/ 201874 h 634"/>
              <a:gd name="T34" fmla="*/ 26180 w 619"/>
              <a:gd name="T35" fmla="*/ 228190 h 634"/>
              <a:gd name="T36" fmla="*/ 195452 w 619"/>
              <a:gd name="T37" fmla="*/ 228190 h 634"/>
              <a:gd name="T38" fmla="*/ 221632 w 619"/>
              <a:gd name="T39" fmla="*/ 201874 h 634"/>
              <a:gd name="T40" fmla="*/ 221632 w 619"/>
              <a:gd name="T41" fmla="*/ 32084 h 634"/>
              <a:gd name="T42" fmla="*/ 195452 w 619"/>
              <a:gd name="T43" fmla="*/ 0 h 634"/>
              <a:gd name="T44" fmla="*/ 211232 w 619"/>
              <a:gd name="T45" fmla="*/ 201874 h 634"/>
              <a:gd name="T46" fmla="*/ 211232 w 619"/>
              <a:gd name="T47" fmla="*/ 201874 h 634"/>
              <a:gd name="T48" fmla="*/ 195452 w 619"/>
              <a:gd name="T49" fmla="*/ 212328 h 634"/>
              <a:gd name="T50" fmla="*/ 26180 w 619"/>
              <a:gd name="T51" fmla="*/ 212328 h 634"/>
              <a:gd name="T52" fmla="*/ 10400 w 619"/>
              <a:gd name="T53" fmla="*/ 201874 h 634"/>
              <a:gd name="T54" fmla="*/ 10400 w 619"/>
              <a:gd name="T55" fmla="*/ 32084 h 634"/>
              <a:gd name="T56" fmla="*/ 26180 w 619"/>
              <a:gd name="T57" fmla="*/ 16222 h 634"/>
              <a:gd name="T58" fmla="*/ 195452 w 619"/>
              <a:gd name="T59" fmla="*/ 16222 h 634"/>
              <a:gd name="T60" fmla="*/ 211232 w 619"/>
              <a:gd name="T61" fmla="*/ 32084 h 634"/>
              <a:gd name="T62" fmla="*/ 211232 w 619"/>
              <a:gd name="T63" fmla="*/ 201874 h 6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9" h="634">
                <a:moveTo>
                  <a:pt x="221" y="133"/>
                </a:moveTo>
                <a:lnTo>
                  <a:pt x="221" y="133"/>
                </a:lnTo>
                <a:cubicBezTo>
                  <a:pt x="221" y="118"/>
                  <a:pt x="206" y="118"/>
                  <a:pt x="191" y="133"/>
                </a:cubicBezTo>
                <a:cubicBezTo>
                  <a:pt x="191" y="133"/>
                  <a:pt x="191" y="148"/>
                  <a:pt x="191" y="162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191" y="486"/>
                  <a:pt x="191" y="486"/>
                  <a:pt x="191" y="486"/>
                </a:cubicBezTo>
                <a:cubicBezTo>
                  <a:pt x="191" y="486"/>
                  <a:pt x="191" y="501"/>
                  <a:pt x="191" y="516"/>
                </a:cubicBezTo>
                <a:cubicBezTo>
                  <a:pt x="206" y="516"/>
                  <a:pt x="221" y="516"/>
                  <a:pt x="221" y="516"/>
                </a:cubicBezTo>
                <a:cubicBezTo>
                  <a:pt x="398" y="339"/>
                  <a:pt x="398" y="339"/>
                  <a:pt x="398" y="339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12" y="310"/>
                  <a:pt x="412" y="310"/>
                  <a:pt x="398" y="310"/>
                </a:cubicBezTo>
                <a:lnTo>
                  <a:pt x="221" y="133"/>
                </a:ln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7652B-4078-4984-A59E-090F4799F3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0353081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629887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309692" y="6176897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720639" y="1263099"/>
            <a:ext cx="2101857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February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1261559" y="1814532"/>
            <a:ext cx="1061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LO.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2291009" y="1814532"/>
            <a:ext cx="2717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Learning</a:t>
            </a:r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outcomes</a:t>
            </a:r>
            <a:endParaRPr lang="id-ID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A45616-69BD-4B16-972B-B52B6BCDC7A7}"/>
              </a:ext>
            </a:extLst>
          </p:cNvPr>
          <p:cNvSpPr txBox="1"/>
          <p:nvPr/>
        </p:nvSpPr>
        <p:spPr>
          <a:xfrm>
            <a:off x="5444836" y="1378515"/>
            <a:ext cx="63527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spc="300" dirty="0" err="1">
                <a:latin typeface="Montserrat" panose="00000500000000000000" pitchFamily="50" charset="0"/>
              </a:rPr>
              <a:t>Explain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history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of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unethical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experiements</a:t>
            </a:r>
            <a:r>
              <a:rPr lang="id-ID" b="1" spc="300" dirty="0">
                <a:latin typeface="Montserrat" panose="00000500000000000000" pitchFamily="50" charset="0"/>
              </a:rPr>
              <a:t> in </a:t>
            </a:r>
            <a:r>
              <a:rPr lang="id-ID" b="1" spc="300" dirty="0" err="1">
                <a:latin typeface="Montserrat" panose="00000500000000000000" pitchFamily="50" charset="0"/>
              </a:rPr>
              <a:t>academia</a:t>
            </a:r>
            <a:endParaRPr lang="id-ID" b="1" spc="300" dirty="0">
              <a:latin typeface="Montserrat" panose="00000500000000000000" pitchFamily="50" charset="0"/>
            </a:endParaRPr>
          </a:p>
          <a:p>
            <a:endParaRPr lang="id-ID" b="1" spc="3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spc="300" dirty="0" err="1">
                <a:latin typeface="Montserrat" panose="00000500000000000000" pitchFamily="50" charset="0"/>
              </a:rPr>
              <a:t>Analyse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impact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that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experiments</a:t>
            </a:r>
            <a:r>
              <a:rPr lang="id-ID" b="1" spc="300" dirty="0">
                <a:latin typeface="Montserrat" panose="00000500000000000000" pitchFamily="50" charset="0"/>
              </a:rPr>
              <a:t> had </a:t>
            </a:r>
            <a:r>
              <a:rPr lang="id-ID" b="1" spc="300" dirty="0" err="1">
                <a:latin typeface="Montserrat" panose="00000500000000000000" pitchFamily="50" charset="0"/>
              </a:rPr>
              <a:t>on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participants</a:t>
            </a:r>
            <a:r>
              <a:rPr lang="id-ID" b="1" spc="300" dirty="0">
                <a:latin typeface="Montserrat" panose="00000500000000000000" pitchFamily="50" charset="0"/>
              </a:rPr>
              <a:t> vs </a:t>
            </a:r>
            <a:r>
              <a:rPr lang="id-ID" b="1" spc="300" dirty="0" err="1">
                <a:latin typeface="Montserrat" panose="00000500000000000000" pitchFamily="50" charset="0"/>
              </a:rPr>
              <a:t>academic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contributions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</a:p>
          <a:p>
            <a:endParaRPr lang="id-ID" b="1" spc="3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spc="300" dirty="0" err="1">
                <a:latin typeface="Montserrat" panose="00000500000000000000" pitchFamily="50" charset="0"/>
              </a:rPr>
              <a:t>Evaluate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potential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impact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that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your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current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research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methodology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may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have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by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way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of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ethical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approval</a:t>
            </a:r>
            <a:endParaRPr lang="id-ID" b="1" spc="300" dirty="0">
              <a:latin typeface="Montserrat" panose="00000500000000000000" pitchFamily="50" charset="0"/>
            </a:endParaRPr>
          </a:p>
          <a:p>
            <a:endParaRPr lang="id-ID" b="1" spc="300" dirty="0">
              <a:latin typeface="Montserrat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spc="300" dirty="0" err="1">
                <a:latin typeface="Montserrat" panose="00000500000000000000" pitchFamily="50" charset="0"/>
              </a:rPr>
              <a:t>Create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an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amendment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to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one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element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of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your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methid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using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this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new</a:t>
            </a:r>
            <a:r>
              <a:rPr lang="id-ID" b="1" spc="300" dirty="0">
                <a:latin typeface="Montserrat" panose="00000500000000000000" pitchFamily="50" charset="0"/>
              </a:rPr>
              <a:t> </a:t>
            </a:r>
            <a:r>
              <a:rPr lang="id-ID" b="1" spc="300" dirty="0" err="1">
                <a:latin typeface="Montserrat" panose="00000500000000000000" pitchFamily="50" charset="0"/>
              </a:rPr>
              <a:t>knowledge</a:t>
            </a:r>
            <a:endParaRPr lang="en-US" b="1" spc="300" dirty="0">
              <a:latin typeface="Montserrat" panose="00000500000000000000" pitchFamily="50" charset="0"/>
            </a:endParaRP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A8AAA584-066E-4E92-A2EB-5211055125EE}"/>
              </a:ext>
            </a:extLst>
          </p:cNvPr>
          <p:cNvSpPr txBox="1">
            <a:spLocks/>
          </p:cNvSpPr>
          <p:nvPr/>
        </p:nvSpPr>
        <p:spPr>
          <a:xfrm>
            <a:off x="1261559" y="4584743"/>
            <a:ext cx="3310441" cy="992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A13EC1-67E7-C24E-88D5-8BEE6E266EA2}"/>
              </a:ext>
            </a:extLst>
          </p:cNvPr>
          <p:cNvSpPr/>
          <p:nvPr/>
        </p:nvSpPr>
        <p:spPr>
          <a:xfrm>
            <a:off x="4422929" y="3349887"/>
            <a:ext cx="633984" cy="6339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0CE61126-4EED-FB49-8DE1-36CB238AE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425" y="3528563"/>
            <a:ext cx="274992" cy="276630"/>
          </a:xfrm>
          <a:custGeom>
            <a:avLst/>
            <a:gdLst>
              <a:gd name="T0" fmla="*/ 153134 w 619"/>
              <a:gd name="T1" fmla="*/ 63842 h 619"/>
              <a:gd name="T2" fmla="*/ 153134 w 619"/>
              <a:gd name="T3" fmla="*/ 63842 h 619"/>
              <a:gd name="T4" fmla="*/ 142734 w 619"/>
              <a:gd name="T5" fmla="*/ 63842 h 619"/>
              <a:gd name="T6" fmla="*/ 100416 w 619"/>
              <a:gd name="T7" fmla="*/ 143554 h 619"/>
              <a:gd name="T8" fmla="*/ 73877 w 619"/>
              <a:gd name="T9" fmla="*/ 122273 h 619"/>
              <a:gd name="T10" fmla="*/ 63477 w 619"/>
              <a:gd name="T11" fmla="*/ 122273 h 619"/>
              <a:gd name="T12" fmla="*/ 63477 w 619"/>
              <a:gd name="T13" fmla="*/ 127323 h 619"/>
              <a:gd name="T14" fmla="*/ 95037 w 619"/>
              <a:gd name="T15" fmla="*/ 159063 h 619"/>
              <a:gd name="T16" fmla="*/ 105437 w 619"/>
              <a:gd name="T17" fmla="*/ 159063 h 619"/>
              <a:gd name="T18" fmla="*/ 158155 w 619"/>
              <a:gd name="T19" fmla="*/ 74302 h 619"/>
              <a:gd name="T20" fmla="*/ 153134 w 619"/>
              <a:gd name="T21" fmla="*/ 63842 h 619"/>
              <a:gd name="T22" fmla="*/ 195452 w 619"/>
              <a:gd name="T23" fmla="*/ 0 h 619"/>
              <a:gd name="T24" fmla="*/ 195452 w 619"/>
              <a:gd name="T25" fmla="*/ 0 h 619"/>
              <a:gd name="T26" fmla="*/ 26180 w 619"/>
              <a:gd name="T27" fmla="*/ 0 h 619"/>
              <a:gd name="T28" fmla="*/ 0 w 619"/>
              <a:gd name="T29" fmla="*/ 26691 h 619"/>
              <a:gd name="T30" fmla="*/ 0 w 619"/>
              <a:gd name="T31" fmla="*/ 196575 h 619"/>
              <a:gd name="T32" fmla="*/ 26180 w 619"/>
              <a:gd name="T33" fmla="*/ 222905 h 619"/>
              <a:gd name="T34" fmla="*/ 195452 w 619"/>
              <a:gd name="T35" fmla="*/ 222905 h 619"/>
              <a:gd name="T36" fmla="*/ 221632 w 619"/>
              <a:gd name="T37" fmla="*/ 196575 h 619"/>
              <a:gd name="T38" fmla="*/ 221632 w 619"/>
              <a:gd name="T39" fmla="*/ 26691 h 619"/>
              <a:gd name="T40" fmla="*/ 195452 w 619"/>
              <a:gd name="T41" fmla="*/ 0 h 619"/>
              <a:gd name="T42" fmla="*/ 211232 w 619"/>
              <a:gd name="T43" fmla="*/ 196575 h 619"/>
              <a:gd name="T44" fmla="*/ 211232 w 619"/>
              <a:gd name="T45" fmla="*/ 196575 h 619"/>
              <a:gd name="T46" fmla="*/ 195452 w 619"/>
              <a:gd name="T47" fmla="*/ 212445 h 619"/>
              <a:gd name="T48" fmla="*/ 26180 w 619"/>
              <a:gd name="T49" fmla="*/ 212445 h 619"/>
              <a:gd name="T50" fmla="*/ 10400 w 619"/>
              <a:gd name="T51" fmla="*/ 196575 h 619"/>
              <a:gd name="T52" fmla="*/ 10400 w 619"/>
              <a:gd name="T53" fmla="*/ 26691 h 619"/>
              <a:gd name="T54" fmla="*/ 26180 w 619"/>
              <a:gd name="T55" fmla="*/ 10460 h 619"/>
              <a:gd name="T56" fmla="*/ 195452 w 619"/>
              <a:gd name="T57" fmla="*/ 10460 h 619"/>
              <a:gd name="T58" fmla="*/ 211232 w 619"/>
              <a:gd name="T59" fmla="*/ 26691 h 619"/>
              <a:gd name="T60" fmla="*/ 211232 w 619"/>
              <a:gd name="T61" fmla="*/ 196575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193CEE-7045-C84C-9320-F5A5863F7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1" y="3540679"/>
            <a:ext cx="2438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1904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A89728-3346-4C31-8418-E97C95B8C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7078661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0407077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7340789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4536629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5255957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4245213" y="472433"/>
            <a:ext cx="1029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4752913" y="472433"/>
            <a:ext cx="3685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Concepts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9CCC26E9-7CC9-4E21-B9E9-4A1C5C47EFE5}"/>
              </a:ext>
            </a:extLst>
          </p:cNvPr>
          <p:cNvSpPr txBox="1">
            <a:spLocks/>
          </p:cNvSpPr>
          <p:nvPr/>
        </p:nvSpPr>
        <p:spPr>
          <a:xfrm>
            <a:off x="2261323" y="1983323"/>
            <a:ext cx="4263872" cy="992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8904DC-3152-4984-8601-BAC5E57F8888}"/>
              </a:ext>
            </a:extLst>
          </p:cNvPr>
          <p:cNvSpPr/>
          <p:nvPr/>
        </p:nvSpPr>
        <p:spPr>
          <a:xfrm>
            <a:off x="6966029" y="1888434"/>
            <a:ext cx="633984" cy="6339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B63F74-C865-4DB9-AB86-5850D93FA2B5}"/>
              </a:ext>
            </a:extLst>
          </p:cNvPr>
          <p:cNvSpPr/>
          <p:nvPr/>
        </p:nvSpPr>
        <p:spPr>
          <a:xfrm>
            <a:off x="8131361" y="1888434"/>
            <a:ext cx="633984" cy="6339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CB191B-7479-444B-A93D-08565A78832B}"/>
              </a:ext>
            </a:extLst>
          </p:cNvPr>
          <p:cNvSpPr/>
          <p:nvPr/>
        </p:nvSpPr>
        <p:spPr>
          <a:xfrm>
            <a:off x="9296693" y="1888434"/>
            <a:ext cx="633984" cy="6339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38">
            <a:extLst>
              <a:ext uri="{FF2B5EF4-FFF2-40B4-BE49-F238E27FC236}">
                <a16:creationId xmlns:a16="http://schemas.microsoft.com/office/drawing/2014/main" id="{FDB0DCD3-14AA-4B5C-8341-619E02A5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579" y="2085377"/>
            <a:ext cx="190884" cy="240096"/>
          </a:xfrm>
          <a:custGeom>
            <a:avLst/>
            <a:gdLst>
              <a:gd name="T0" fmla="*/ 142317 w 473"/>
              <a:gd name="T1" fmla="*/ 0 h 589"/>
              <a:gd name="T2" fmla="*/ 0 w 473"/>
              <a:gd name="T3" fmla="*/ 26361 h 589"/>
              <a:gd name="T4" fmla="*/ 26461 w 473"/>
              <a:gd name="T5" fmla="*/ 212336 h 589"/>
              <a:gd name="T6" fmla="*/ 168778 w 473"/>
              <a:gd name="T7" fmla="*/ 212336 h 589"/>
              <a:gd name="T8" fmla="*/ 142317 w 473"/>
              <a:gd name="T9" fmla="*/ 0 h 589"/>
              <a:gd name="T10" fmla="*/ 26461 w 473"/>
              <a:gd name="T11" fmla="*/ 196447 h 589"/>
              <a:gd name="T12" fmla="*/ 16091 w 473"/>
              <a:gd name="T13" fmla="*/ 180558 h 589"/>
              <a:gd name="T14" fmla="*/ 26461 w 473"/>
              <a:gd name="T15" fmla="*/ 196447 h 589"/>
              <a:gd name="T16" fmla="*/ 26461 w 473"/>
              <a:gd name="T17" fmla="*/ 170085 h 589"/>
              <a:gd name="T18" fmla="*/ 16091 w 473"/>
              <a:gd name="T19" fmla="*/ 153835 h 589"/>
              <a:gd name="T20" fmla="*/ 26461 w 473"/>
              <a:gd name="T21" fmla="*/ 170085 h 589"/>
              <a:gd name="T22" fmla="*/ 26461 w 473"/>
              <a:gd name="T23" fmla="*/ 137946 h 589"/>
              <a:gd name="T24" fmla="*/ 16091 w 473"/>
              <a:gd name="T25" fmla="*/ 127474 h 589"/>
              <a:gd name="T26" fmla="*/ 26461 w 473"/>
              <a:gd name="T27" fmla="*/ 137946 h 589"/>
              <a:gd name="T28" fmla="*/ 26461 w 473"/>
              <a:gd name="T29" fmla="*/ 111585 h 589"/>
              <a:gd name="T30" fmla="*/ 16091 w 473"/>
              <a:gd name="T31" fmla="*/ 95334 h 589"/>
              <a:gd name="T32" fmla="*/ 26461 w 473"/>
              <a:gd name="T33" fmla="*/ 111585 h 589"/>
              <a:gd name="T34" fmla="*/ 26461 w 473"/>
              <a:gd name="T35" fmla="*/ 84862 h 589"/>
              <a:gd name="T36" fmla="*/ 16091 w 473"/>
              <a:gd name="T37" fmla="*/ 68973 h 589"/>
              <a:gd name="T38" fmla="*/ 26461 w 473"/>
              <a:gd name="T39" fmla="*/ 84862 h 589"/>
              <a:gd name="T40" fmla="*/ 26461 w 473"/>
              <a:gd name="T41" fmla="*/ 53084 h 589"/>
              <a:gd name="T42" fmla="*/ 16091 w 473"/>
              <a:gd name="T43" fmla="*/ 42251 h 589"/>
              <a:gd name="T44" fmla="*/ 26461 w 473"/>
              <a:gd name="T45" fmla="*/ 53084 h 589"/>
              <a:gd name="T46" fmla="*/ 126584 w 473"/>
              <a:gd name="T47" fmla="*/ 191391 h 589"/>
              <a:gd name="T48" fmla="*/ 47558 w 473"/>
              <a:gd name="T49" fmla="*/ 196447 h 589"/>
              <a:gd name="T50" fmla="*/ 42195 w 473"/>
              <a:gd name="T51" fmla="*/ 116640 h 589"/>
              <a:gd name="T52" fmla="*/ 121220 w 473"/>
              <a:gd name="T53" fmla="*/ 111585 h 589"/>
              <a:gd name="T54" fmla="*/ 126584 w 473"/>
              <a:gd name="T55" fmla="*/ 191391 h 589"/>
              <a:gd name="T56" fmla="*/ 126584 w 473"/>
              <a:gd name="T57" fmla="*/ 90279 h 589"/>
              <a:gd name="T58" fmla="*/ 47558 w 473"/>
              <a:gd name="T59" fmla="*/ 95334 h 589"/>
              <a:gd name="T60" fmla="*/ 42195 w 473"/>
              <a:gd name="T61" fmla="*/ 20945 h 589"/>
              <a:gd name="T62" fmla="*/ 121220 w 473"/>
              <a:gd name="T63" fmla="*/ 10472 h 589"/>
              <a:gd name="T64" fmla="*/ 126584 w 473"/>
              <a:gd name="T65" fmla="*/ 90279 h 589"/>
              <a:gd name="T66" fmla="*/ 152687 w 473"/>
              <a:gd name="T67" fmla="*/ 196447 h 589"/>
              <a:gd name="T68" fmla="*/ 142317 w 473"/>
              <a:gd name="T69" fmla="*/ 180558 h 589"/>
              <a:gd name="T70" fmla="*/ 152687 w 473"/>
              <a:gd name="T71" fmla="*/ 196447 h 589"/>
              <a:gd name="T72" fmla="*/ 152687 w 473"/>
              <a:gd name="T73" fmla="*/ 170085 h 589"/>
              <a:gd name="T74" fmla="*/ 142317 w 473"/>
              <a:gd name="T75" fmla="*/ 153835 h 589"/>
              <a:gd name="T76" fmla="*/ 152687 w 473"/>
              <a:gd name="T77" fmla="*/ 170085 h 589"/>
              <a:gd name="T78" fmla="*/ 152687 w 473"/>
              <a:gd name="T79" fmla="*/ 137946 h 589"/>
              <a:gd name="T80" fmla="*/ 142317 w 473"/>
              <a:gd name="T81" fmla="*/ 127474 h 589"/>
              <a:gd name="T82" fmla="*/ 152687 w 473"/>
              <a:gd name="T83" fmla="*/ 137946 h 589"/>
              <a:gd name="T84" fmla="*/ 152687 w 473"/>
              <a:gd name="T85" fmla="*/ 111585 h 589"/>
              <a:gd name="T86" fmla="*/ 142317 w 473"/>
              <a:gd name="T87" fmla="*/ 95334 h 589"/>
              <a:gd name="T88" fmla="*/ 152687 w 473"/>
              <a:gd name="T89" fmla="*/ 111585 h 589"/>
              <a:gd name="T90" fmla="*/ 152687 w 473"/>
              <a:gd name="T91" fmla="*/ 84862 h 589"/>
              <a:gd name="T92" fmla="*/ 142317 w 473"/>
              <a:gd name="T93" fmla="*/ 68973 h 589"/>
              <a:gd name="T94" fmla="*/ 152687 w 473"/>
              <a:gd name="T95" fmla="*/ 84862 h 589"/>
              <a:gd name="T96" fmla="*/ 152687 w 473"/>
              <a:gd name="T97" fmla="*/ 53084 h 589"/>
              <a:gd name="T98" fmla="*/ 142317 w 473"/>
              <a:gd name="T99" fmla="*/ 42251 h 589"/>
              <a:gd name="T100" fmla="*/ 152687 w 473"/>
              <a:gd name="T101" fmla="*/ 53084 h 5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3" h="589"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88"/>
                  <a:pt x="0" y="588"/>
                  <a:pt x="0" y="588"/>
                </a:cubicBezTo>
                <a:cubicBezTo>
                  <a:pt x="45" y="588"/>
                  <a:pt x="30" y="588"/>
                  <a:pt x="74" y="588"/>
                </a:cubicBezTo>
                <a:cubicBezTo>
                  <a:pt x="398" y="588"/>
                  <a:pt x="398" y="588"/>
                  <a:pt x="398" y="588"/>
                </a:cubicBezTo>
                <a:cubicBezTo>
                  <a:pt x="442" y="588"/>
                  <a:pt x="413" y="588"/>
                  <a:pt x="472" y="588"/>
                </a:cubicBezTo>
                <a:cubicBezTo>
                  <a:pt x="472" y="73"/>
                  <a:pt x="472" y="73"/>
                  <a:pt x="472" y="73"/>
                </a:cubicBezTo>
                <a:cubicBezTo>
                  <a:pt x="472" y="29"/>
                  <a:pt x="442" y="0"/>
                  <a:pt x="398" y="0"/>
                </a:cubicBezTo>
                <a:close/>
                <a:moveTo>
                  <a:pt x="74" y="544"/>
                </a:moveTo>
                <a:lnTo>
                  <a:pt x="74" y="544"/>
                </a:lnTo>
                <a:cubicBezTo>
                  <a:pt x="45" y="544"/>
                  <a:pt x="45" y="544"/>
                  <a:pt x="45" y="544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74" y="500"/>
                  <a:pt x="74" y="500"/>
                  <a:pt x="74" y="500"/>
                </a:cubicBezTo>
                <a:lnTo>
                  <a:pt x="74" y="544"/>
                </a:lnTo>
                <a:close/>
                <a:moveTo>
                  <a:pt x="74" y="471"/>
                </a:moveTo>
                <a:lnTo>
                  <a:pt x="74" y="471"/>
                </a:lnTo>
                <a:cubicBezTo>
                  <a:pt x="45" y="471"/>
                  <a:pt x="45" y="471"/>
                  <a:pt x="45" y="471"/>
                </a:cubicBezTo>
                <a:cubicBezTo>
                  <a:pt x="45" y="426"/>
                  <a:pt x="45" y="426"/>
                  <a:pt x="45" y="426"/>
                </a:cubicBezTo>
                <a:cubicBezTo>
                  <a:pt x="74" y="426"/>
                  <a:pt x="74" y="426"/>
                  <a:pt x="74" y="426"/>
                </a:cubicBezTo>
                <a:lnTo>
                  <a:pt x="74" y="471"/>
                </a:lnTo>
                <a:close/>
                <a:moveTo>
                  <a:pt x="74" y="382"/>
                </a:moveTo>
                <a:lnTo>
                  <a:pt x="74" y="382"/>
                </a:lnTo>
                <a:cubicBezTo>
                  <a:pt x="45" y="382"/>
                  <a:pt x="45" y="382"/>
                  <a:pt x="45" y="382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74" y="353"/>
                  <a:pt x="74" y="353"/>
                  <a:pt x="74" y="353"/>
                </a:cubicBezTo>
                <a:lnTo>
                  <a:pt x="74" y="382"/>
                </a:lnTo>
                <a:close/>
                <a:moveTo>
                  <a:pt x="74" y="309"/>
                </a:moveTo>
                <a:lnTo>
                  <a:pt x="74" y="309"/>
                </a:lnTo>
                <a:cubicBezTo>
                  <a:pt x="45" y="309"/>
                  <a:pt x="45" y="309"/>
                  <a:pt x="45" y="309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74" y="264"/>
                  <a:pt x="74" y="264"/>
                  <a:pt x="74" y="264"/>
                </a:cubicBezTo>
                <a:lnTo>
                  <a:pt x="74" y="309"/>
                </a:lnTo>
                <a:close/>
                <a:moveTo>
                  <a:pt x="74" y="235"/>
                </a:moveTo>
                <a:lnTo>
                  <a:pt x="74" y="235"/>
                </a:lnTo>
                <a:cubicBezTo>
                  <a:pt x="45" y="235"/>
                  <a:pt x="45" y="235"/>
                  <a:pt x="45" y="235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74" y="191"/>
                  <a:pt x="74" y="191"/>
                  <a:pt x="74" y="191"/>
                </a:cubicBezTo>
                <a:lnTo>
                  <a:pt x="74" y="235"/>
                </a:lnTo>
                <a:close/>
                <a:moveTo>
                  <a:pt x="74" y="147"/>
                </a:moveTo>
                <a:lnTo>
                  <a:pt x="74" y="147"/>
                </a:lnTo>
                <a:cubicBezTo>
                  <a:pt x="45" y="147"/>
                  <a:pt x="45" y="147"/>
                  <a:pt x="45" y="14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74" y="117"/>
                  <a:pt x="74" y="117"/>
                  <a:pt x="74" y="117"/>
                </a:cubicBezTo>
                <a:lnTo>
                  <a:pt x="74" y="147"/>
                </a:lnTo>
                <a:close/>
                <a:moveTo>
                  <a:pt x="354" y="530"/>
                </a:moveTo>
                <a:lnTo>
                  <a:pt x="354" y="530"/>
                </a:lnTo>
                <a:lnTo>
                  <a:pt x="339" y="544"/>
                </a:lnTo>
                <a:cubicBezTo>
                  <a:pt x="133" y="544"/>
                  <a:pt x="133" y="544"/>
                  <a:pt x="133" y="544"/>
                </a:cubicBezTo>
                <a:lnTo>
                  <a:pt x="118" y="530"/>
                </a:lnTo>
                <a:cubicBezTo>
                  <a:pt x="118" y="323"/>
                  <a:pt x="118" y="323"/>
                  <a:pt x="118" y="323"/>
                </a:cubicBezTo>
                <a:lnTo>
                  <a:pt x="133" y="309"/>
                </a:lnTo>
                <a:cubicBezTo>
                  <a:pt x="339" y="309"/>
                  <a:pt x="339" y="309"/>
                  <a:pt x="339" y="309"/>
                </a:cubicBezTo>
                <a:lnTo>
                  <a:pt x="354" y="323"/>
                </a:lnTo>
                <a:lnTo>
                  <a:pt x="354" y="530"/>
                </a:lnTo>
                <a:close/>
                <a:moveTo>
                  <a:pt x="354" y="250"/>
                </a:moveTo>
                <a:lnTo>
                  <a:pt x="354" y="250"/>
                </a:lnTo>
                <a:cubicBezTo>
                  <a:pt x="354" y="264"/>
                  <a:pt x="339" y="264"/>
                  <a:pt x="339" y="264"/>
                </a:cubicBezTo>
                <a:cubicBezTo>
                  <a:pt x="133" y="264"/>
                  <a:pt x="133" y="264"/>
                  <a:pt x="133" y="264"/>
                </a:cubicBezTo>
                <a:cubicBezTo>
                  <a:pt x="133" y="264"/>
                  <a:pt x="118" y="264"/>
                  <a:pt x="118" y="250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44"/>
                  <a:pt x="133" y="29"/>
                  <a:pt x="133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9" y="29"/>
                  <a:pt x="354" y="44"/>
                  <a:pt x="354" y="58"/>
                </a:cubicBezTo>
                <a:lnTo>
                  <a:pt x="354" y="250"/>
                </a:lnTo>
                <a:close/>
                <a:moveTo>
                  <a:pt x="427" y="544"/>
                </a:moveTo>
                <a:lnTo>
                  <a:pt x="427" y="544"/>
                </a:lnTo>
                <a:cubicBezTo>
                  <a:pt x="398" y="544"/>
                  <a:pt x="398" y="544"/>
                  <a:pt x="398" y="544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427" y="500"/>
                  <a:pt x="427" y="500"/>
                  <a:pt x="427" y="500"/>
                </a:cubicBezTo>
                <a:lnTo>
                  <a:pt x="427" y="544"/>
                </a:lnTo>
                <a:close/>
                <a:moveTo>
                  <a:pt x="427" y="471"/>
                </a:moveTo>
                <a:lnTo>
                  <a:pt x="427" y="471"/>
                </a:lnTo>
                <a:cubicBezTo>
                  <a:pt x="398" y="471"/>
                  <a:pt x="398" y="471"/>
                  <a:pt x="398" y="471"/>
                </a:cubicBezTo>
                <a:cubicBezTo>
                  <a:pt x="398" y="426"/>
                  <a:pt x="398" y="426"/>
                  <a:pt x="398" y="426"/>
                </a:cubicBezTo>
                <a:cubicBezTo>
                  <a:pt x="427" y="426"/>
                  <a:pt x="427" y="426"/>
                  <a:pt x="427" y="426"/>
                </a:cubicBezTo>
                <a:lnTo>
                  <a:pt x="427" y="471"/>
                </a:lnTo>
                <a:close/>
                <a:moveTo>
                  <a:pt x="427" y="382"/>
                </a:moveTo>
                <a:lnTo>
                  <a:pt x="427" y="382"/>
                </a:lnTo>
                <a:cubicBezTo>
                  <a:pt x="398" y="382"/>
                  <a:pt x="398" y="382"/>
                  <a:pt x="398" y="382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427" y="353"/>
                  <a:pt x="427" y="353"/>
                  <a:pt x="427" y="353"/>
                </a:cubicBezTo>
                <a:lnTo>
                  <a:pt x="427" y="382"/>
                </a:lnTo>
                <a:close/>
                <a:moveTo>
                  <a:pt x="427" y="309"/>
                </a:moveTo>
                <a:lnTo>
                  <a:pt x="427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427" y="264"/>
                  <a:pt x="427" y="264"/>
                  <a:pt x="427" y="264"/>
                </a:cubicBezTo>
                <a:lnTo>
                  <a:pt x="427" y="309"/>
                </a:lnTo>
                <a:close/>
                <a:moveTo>
                  <a:pt x="427" y="235"/>
                </a:moveTo>
                <a:lnTo>
                  <a:pt x="427" y="235"/>
                </a:lnTo>
                <a:cubicBezTo>
                  <a:pt x="398" y="235"/>
                  <a:pt x="398" y="235"/>
                  <a:pt x="398" y="235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427" y="191"/>
                  <a:pt x="427" y="191"/>
                  <a:pt x="427" y="191"/>
                </a:cubicBezTo>
                <a:lnTo>
                  <a:pt x="427" y="235"/>
                </a:lnTo>
                <a:close/>
                <a:moveTo>
                  <a:pt x="427" y="147"/>
                </a:moveTo>
                <a:lnTo>
                  <a:pt x="427" y="147"/>
                </a:lnTo>
                <a:cubicBezTo>
                  <a:pt x="398" y="147"/>
                  <a:pt x="398" y="147"/>
                  <a:pt x="398" y="147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27" y="117"/>
                  <a:pt x="427" y="117"/>
                  <a:pt x="427" y="117"/>
                </a:cubicBezTo>
                <a:lnTo>
                  <a:pt x="427" y="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Freeform 140">
            <a:extLst>
              <a:ext uri="{FF2B5EF4-FFF2-40B4-BE49-F238E27FC236}">
                <a16:creationId xmlns:a16="http://schemas.microsoft.com/office/drawing/2014/main" id="{BC96BDF7-D8CC-4626-B78B-66B54DF89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0763" y="2085377"/>
            <a:ext cx="218650" cy="240096"/>
          </a:xfrm>
          <a:custGeom>
            <a:avLst/>
            <a:gdLst>
              <a:gd name="T0" fmla="*/ 196146 w 634"/>
              <a:gd name="T1" fmla="*/ 0 h 634"/>
              <a:gd name="T2" fmla="*/ 196146 w 634"/>
              <a:gd name="T3" fmla="*/ 0 h 634"/>
              <a:gd name="T4" fmla="*/ 26321 w 634"/>
              <a:gd name="T5" fmla="*/ 0 h 634"/>
              <a:gd name="T6" fmla="*/ 0 w 634"/>
              <a:gd name="T7" fmla="*/ 31723 h 634"/>
              <a:gd name="T8" fmla="*/ 0 w 634"/>
              <a:gd name="T9" fmla="*/ 201874 h 634"/>
              <a:gd name="T10" fmla="*/ 26321 w 634"/>
              <a:gd name="T11" fmla="*/ 228190 h 634"/>
              <a:gd name="T12" fmla="*/ 196146 w 634"/>
              <a:gd name="T13" fmla="*/ 228190 h 634"/>
              <a:gd name="T14" fmla="*/ 228236 w 634"/>
              <a:gd name="T15" fmla="*/ 201874 h 634"/>
              <a:gd name="T16" fmla="*/ 228236 w 634"/>
              <a:gd name="T17" fmla="*/ 31723 h 634"/>
              <a:gd name="T18" fmla="*/ 196146 w 634"/>
              <a:gd name="T19" fmla="*/ 0 h 634"/>
              <a:gd name="T20" fmla="*/ 58411 w 634"/>
              <a:gd name="T21" fmla="*/ 15862 h 634"/>
              <a:gd name="T22" fmla="*/ 58411 w 634"/>
              <a:gd name="T23" fmla="*/ 15862 h 634"/>
              <a:gd name="T24" fmla="*/ 169825 w 634"/>
              <a:gd name="T25" fmla="*/ 15862 h 634"/>
              <a:gd name="T26" fmla="*/ 169825 w 634"/>
              <a:gd name="T27" fmla="*/ 79668 h 634"/>
              <a:gd name="T28" fmla="*/ 164417 w 634"/>
              <a:gd name="T29" fmla="*/ 84715 h 634"/>
              <a:gd name="T30" fmla="*/ 63459 w 634"/>
              <a:gd name="T31" fmla="*/ 84715 h 634"/>
              <a:gd name="T32" fmla="*/ 58411 w 634"/>
              <a:gd name="T33" fmla="*/ 79668 h 634"/>
              <a:gd name="T34" fmla="*/ 58411 w 634"/>
              <a:gd name="T35" fmla="*/ 15862 h 634"/>
              <a:gd name="T36" fmla="*/ 212011 w 634"/>
              <a:gd name="T37" fmla="*/ 201874 h 634"/>
              <a:gd name="T38" fmla="*/ 212011 w 634"/>
              <a:gd name="T39" fmla="*/ 201874 h 634"/>
              <a:gd name="T40" fmla="*/ 196146 w 634"/>
              <a:gd name="T41" fmla="*/ 212328 h 634"/>
              <a:gd name="T42" fmla="*/ 26321 w 634"/>
              <a:gd name="T43" fmla="*/ 212328 h 634"/>
              <a:gd name="T44" fmla="*/ 15865 w 634"/>
              <a:gd name="T45" fmla="*/ 201874 h 634"/>
              <a:gd name="T46" fmla="*/ 15865 w 634"/>
              <a:gd name="T47" fmla="*/ 31723 h 634"/>
              <a:gd name="T48" fmla="*/ 26321 w 634"/>
              <a:gd name="T49" fmla="*/ 15862 h 634"/>
              <a:gd name="T50" fmla="*/ 42186 w 634"/>
              <a:gd name="T51" fmla="*/ 15862 h 634"/>
              <a:gd name="T52" fmla="*/ 42186 w 634"/>
              <a:gd name="T53" fmla="*/ 84715 h 634"/>
              <a:gd name="T54" fmla="*/ 58411 w 634"/>
              <a:gd name="T55" fmla="*/ 100937 h 634"/>
              <a:gd name="T56" fmla="*/ 169825 w 634"/>
              <a:gd name="T57" fmla="*/ 100937 h 634"/>
              <a:gd name="T58" fmla="*/ 185690 w 634"/>
              <a:gd name="T59" fmla="*/ 84715 h 634"/>
              <a:gd name="T60" fmla="*/ 185690 w 634"/>
              <a:gd name="T61" fmla="*/ 15862 h 634"/>
              <a:gd name="T62" fmla="*/ 196146 w 634"/>
              <a:gd name="T63" fmla="*/ 15862 h 634"/>
              <a:gd name="T64" fmla="*/ 212011 w 634"/>
              <a:gd name="T65" fmla="*/ 31723 h 634"/>
              <a:gd name="T66" fmla="*/ 212011 w 634"/>
              <a:gd name="T67" fmla="*/ 201874 h 634"/>
              <a:gd name="T68" fmla="*/ 132327 w 634"/>
              <a:gd name="T69" fmla="*/ 74261 h 634"/>
              <a:gd name="T70" fmla="*/ 132327 w 634"/>
              <a:gd name="T71" fmla="*/ 74261 h 634"/>
              <a:gd name="T72" fmla="*/ 143144 w 634"/>
              <a:gd name="T73" fmla="*/ 63807 h 634"/>
              <a:gd name="T74" fmla="*/ 143144 w 634"/>
              <a:gd name="T75" fmla="*/ 37130 h 634"/>
              <a:gd name="T76" fmla="*/ 132327 w 634"/>
              <a:gd name="T77" fmla="*/ 31723 h 634"/>
              <a:gd name="T78" fmla="*/ 127279 w 634"/>
              <a:gd name="T79" fmla="*/ 37130 h 634"/>
              <a:gd name="T80" fmla="*/ 127279 w 634"/>
              <a:gd name="T81" fmla="*/ 63807 h 634"/>
              <a:gd name="T82" fmla="*/ 132327 w 634"/>
              <a:gd name="T83" fmla="*/ 74261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162" y="44"/>
                </a:moveTo>
                <a:lnTo>
                  <a:pt x="162" y="44"/>
                </a:lnTo>
                <a:cubicBezTo>
                  <a:pt x="162" y="44"/>
                  <a:pt x="456" y="44"/>
                  <a:pt x="471" y="44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235"/>
                  <a:pt x="456" y="235"/>
                  <a:pt x="456" y="235"/>
                </a:cubicBezTo>
                <a:cubicBezTo>
                  <a:pt x="176" y="235"/>
                  <a:pt x="176" y="235"/>
                  <a:pt x="176" y="235"/>
                </a:cubicBezTo>
                <a:cubicBezTo>
                  <a:pt x="162" y="235"/>
                  <a:pt x="162" y="235"/>
                  <a:pt x="162" y="221"/>
                </a:cubicBezTo>
                <a:lnTo>
                  <a:pt x="162" y="44"/>
                </a:ln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65"/>
                  <a:pt x="132" y="280"/>
                  <a:pt x="16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85" y="280"/>
                  <a:pt x="515" y="265"/>
                  <a:pt x="515" y="235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60"/>
                </a:lnTo>
                <a:close/>
                <a:moveTo>
                  <a:pt x="367" y="206"/>
                </a:moveTo>
                <a:lnTo>
                  <a:pt x="367" y="206"/>
                </a:lnTo>
                <a:cubicBezTo>
                  <a:pt x="383" y="206"/>
                  <a:pt x="397" y="192"/>
                  <a:pt x="397" y="17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88"/>
                  <a:pt x="383" y="88"/>
                  <a:pt x="367" y="88"/>
                </a:cubicBezTo>
                <a:cubicBezTo>
                  <a:pt x="367" y="88"/>
                  <a:pt x="353" y="88"/>
                  <a:pt x="353" y="103"/>
                </a:cubicBezTo>
                <a:cubicBezTo>
                  <a:pt x="353" y="177"/>
                  <a:pt x="353" y="177"/>
                  <a:pt x="353" y="177"/>
                </a:cubicBezTo>
                <a:cubicBezTo>
                  <a:pt x="353" y="192"/>
                  <a:pt x="367" y="206"/>
                  <a:pt x="367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680039AE-BB1E-420F-AABC-0B1C0FE92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6189" y="2067110"/>
            <a:ext cx="274992" cy="276630"/>
          </a:xfrm>
          <a:custGeom>
            <a:avLst/>
            <a:gdLst>
              <a:gd name="T0" fmla="*/ 153134 w 619"/>
              <a:gd name="T1" fmla="*/ 63842 h 619"/>
              <a:gd name="T2" fmla="*/ 153134 w 619"/>
              <a:gd name="T3" fmla="*/ 63842 h 619"/>
              <a:gd name="T4" fmla="*/ 142734 w 619"/>
              <a:gd name="T5" fmla="*/ 63842 h 619"/>
              <a:gd name="T6" fmla="*/ 100416 w 619"/>
              <a:gd name="T7" fmla="*/ 143554 h 619"/>
              <a:gd name="T8" fmla="*/ 73877 w 619"/>
              <a:gd name="T9" fmla="*/ 122273 h 619"/>
              <a:gd name="T10" fmla="*/ 63477 w 619"/>
              <a:gd name="T11" fmla="*/ 122273 h 619"/>
              <a:gd name="T12" fmla="*/ 63477 w 619"/>
              <a:gd name="T13" fmla="*/ 127323 h 619"/>
              <a:gd name="T14" fmla="*/ 95037 w 619"/>
              <a:gd name="T15" fmla="*/ 159063 h 619"/>
              <a:gd name="T16" fmla="*/ 105437 w 619"/>
              <a:gd name="T17" fmla="*/ 159063 h 619"/>
              <a:gd name="T18" fmla="*/ 158155 w 619"/>
              <a:gd name="T19" fmla="*/ 74302 h 619"/>
              <a:gd name="T20" fmla="*/ 153134 w 619"/>
              <a:gd name="T21" fmla="*/ 63842 h 619"/>
              <a:gd name="T22" fmla="*/ 195452 w 619"/>
              <a:gd name="T23" fmla="*/ 0 h 619"/>
              <a:gd name="T24" fmla="*/ 195452 w 619"/>
              <a:gd name="T25" fmla="*/ 0 h 619"/>
              <a:gd name="T26" fmla="*/ 26180 w 619"/>
              <a:gd name="T27" fmla="*/ 0 h 619"/>
              <a:gd name="T28" fmla="*/ 0 w 619"/>
              <a:gd name="T29" fmla="*/ 26691 h 619"/>
              <a:gd name="T30" fmla="*/ 0 w 619"/>
              <a:gd name="T31" fmla="*/ 196575 h 619"/>
              <a:gd name="T32" fmla="*/ 26180 w 619"/>
              <a:gd name="T33" fmla="*/ 222905 h 619"/>
              <a:gd name="T34" fmla="*/ 195452 w 619"/>
              <a:gd name="T35" fmla="*/ 222905 h 619"/>
              <a:gd name="T36" fmla="*/ 221632 w 619"/>
              <a:gd name="T37" fmla="*/ 196575 h 619"/>
              <a:gd name="T38" fmla="*/ 221632 w 619"/>
              <a:gd name="T39" fmla="*/ 26691 h 619"/>
              <a:gd name="T40" fmla="*/ 195452 w 619"/>
              <a:gd name="T41" fmla="*/ 0 h 619"/>
              <a:gd name="T42" fmla="*/ 211232 w 619"/>
              <a:gd name="T43" fmla="*/ 196575 h 619"/>
              <a:gd name="T44" fmla="*/ 211232 w 619"/>
              <a:gd name="T45" fmla="*/ 196575 h 619"/>
              <a:gd name="T46" fmla="*/ 195452 w 619"/>
              <a:gd name="T47" fmla="*/ 212445 h 619"/>
              <a:gd name="T48" fmla="*/ 26180 w 619"/>
              <a:gd name="T49" fmla="*/ 212445 h 619"/>
              <a:gd name="T50" fmla="*/ 10400 w 619"/>
              <a:gd name="T51" fmla="*/ 196575 h 619"/>
              <a:gd name="T52" fmla="*/ 10400 w 619"/>
              <a:gd name="T53" fmla="*/ 26691 h 619"/>
              <a:gd name="T54" fmla="*/ 26180 w 619"/>
              <a:gd name="T55" fmla="*/ 10460 h 619"/>
              <a:gd name="T56" fmla="*/ 195452 w 619"/>
              <a:gd name="T57" fmla="*/ 10460 h 619"/>
              <a:gd name="T58" fmla="*/ 211232 w 619"/>
              <a:gd name="T59" fmla="*/ 26691 h 619"/>
              <a:gd name="T60" fmla="*/ 211232 w 619"/>
              <a:gd name="T61" fmla="*/ 196575 h 61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269C68-060B-496B-908E-E557D4FF86D6}"/>
              </a:ext>
            </a:extLst>
          </p:cNvPr>
          <p:cNvSpPr txBox="1"/>
          <p:nvPr/>
        </p:nvSpPr>
        <p:spPr>
          <a:xfrm>
            <a:off x="2261323" y="1673457"/>
            <a:ext cx="277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spc="300" dirty="0">
                <a:latin typeface="Montserrat" panose="00000500000000000000" pitchFamily="50" charset="0"/>
              </a:rPr>
              <a:t>Outdors Concept.</a:t>
            </a:r>
            <a:endParaRPr lang="en-US" sz="1400" b="1" spc="3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4461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E77B9-F419-4F76-BA30-D9AA85D3E0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519211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547423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391144" y="547423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519211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553043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856606" y="2168475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1864319" y="2168475"/>
            <a:ext cx="3222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Photograph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1308982A-5327-4474-9121-08003D114EF0}"/>
              </a:ext>
            </a:extLst>
          </p:cNvPr>
          <p:cNvSpPr txBox="1">
            <a:spLocks/>
          </p:cNvSpPr>
          <p:nvPr/>
        </p:nvSpPr>
        <p:spPr>
          <a:xfrm>
            <a:off x="913256" y="3646574"/>
            <a:ext cx="4221672" cy="1147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uptatem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740C8-5552-4EC4-91A3-9E65FED4A4D0}"/>
              </a:ext>
            </a:extLst>
          </p:cNvPr>
          <p:cNvSpPr txBox="1"/>
          <p:nvPr/>
        </p:nvSpPr>
        <p:spPr>
          <a:xfrm>
            <a:off x="913257" y="3338797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Food Photograp.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29" name="Freeform 32">
            <a:extLst>
              <a:ext uri="{FF2B5EF4-FFF2-40B4-BE49-F238E27FC236}">
                <a16:creationId xmlns:a16="http://schemas.microsoft.com/office/drawing/2014/main" id="{5CFBB9EE-31D0-4F6A-884E-91D0CA2CE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9488" y="4983248"/>
            <a:ext cx="323525" cy="325452"/>
          </a:xfrm>
          <a:custGeom>
            <a:avLst/>
            <a:gdLst>
              <a:gd name="T0" fmla="*/ 142734 w 619"/>
              <a:gd name="T1" fmla="*/ 53021 h 619"/>
              <a:gd name="T2" fmla="*/ 142734 w 619"/>
              <a:gd name="T3" fmla="*/ 53021 h 619"/>
              <a:gd name="T4" fmla="*/ 131975 w 619"/>
              <a:gd name="T5" fmla="*/ 53021 h 619"/>
              <a:gd name="T6" fmla="*/ 79257 w 619"/>
              <a:gd name="T7" fmla="*/ 106042 h 619"/>
              <a:gd name="T8" fmla="*/ 79257 w 619"/>
              <a:gd name="T9" fmla="*/ 111453 h 619"/>
              <a:gd name="T10" fmla="*/ 79257 w 619"/>
              <a:gd name="T11" fmla="*/ 116863 h 619"/>
              <a:gd name="T12" fmla="*/ 131975 w 619"/>
              <a:gd name="T13" fmla="*/ 169884 h 619"/>
              <a:gd name="T14" fmla="*/ 142734 w 619"/>
              <a:gd name="T15" fmla="*/ 169884 h 619"/>
              <a:gd name="T16" fmla="*/ 142734 w 619"/>
              <a:gd name="T17" fmla="*/ 159063 h 619"/>
              <a:gd name="T18" fmla="*/ 95037 w 619"/>
              <a:gd name="T19" fmla="*/ 111453 h 619"/>
              <a:gd name="T20" fmla="*/ 142734 w 619"/>
              <a:gd name="T21" fmla="*/ 63842 h 619"/>
              <a:gd name="T22" fmla="*/ 142734 w 619"/>
              <a:gd name="T23" fmla="*/ 53021 h 619"/>
              <a:gd name="T24" fmla="*/ 110816 w 619"/>
              <a:gd name="T25" fmla="*/ 0 h 619"/>
              <a:gd name="T26" fmla="*/ 110816 w 619"/>
              <a:gd name="T27" fmla="*/ 0 h 619"/>
              <a:gd name="T28" fmla="*/ 0 w 619"/>
              <a:gd name="T29" fmla="*/ 111453 h 619"/>
              <a:gd name="T30" fmla="*/ 110816 w 619"/>
              <a:gd name="T31" fmla="*/ 222905 h 619"/>
              <a:gd name="T32" fmla="*/ 221632 w 619"/>
              <a:gd name="T33" fmla="*/ 111453 h 619"/>
              <a:gd name="T34" fmla="*/ 110816 w 619"/>
              <a:gd name="T35" fmla="*/ 0 h 619"/>
              <a:gd name="T36" fmla="*/ 110816 w 619"/>
              <a:gd name="T37" fmla="*/ 212445 h 619"/>
              <a:gd name="T38" fmla="*/ 110816 w 619"/>
              <a:gd name="T39" fmla="*/ 212445 h 619"/>
              <a:gd name="T40" fmla="*/ 10400 w 619"/>
              <a:gd name="T41" fmla="*/ 111453 h 619"/>
              <a:gd name="T42" fmla="*/ 110816 w 619"/>
              <a:gd name="T43" fmla="*/ 10460 h 619"/>
              <a:gd name="T44" fmla="*/ 211232 w 619"/>
              <a:gd name="T45" fmla="*/ 111453 h 619"/>
              <a:gd name="T46" fmla="*/ 110816 w 619"/>
              <a:gd name="T47" fmla="*/ 212445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619">
                <a:moveTo>
                  <a:pt x="398" y="147"/>
                </a:moveTo>
                <a:lnTo>
                  <a:pt x="398" y="147"/>
                </a:lnTo>
                <a:cubicBezTo>
                  <a:pt x="398" y="132"/>
                  <a:pt x="383" y="132"/>
                  <a:pt x="368" y="147"/>
                </a:cubicBezTo>
                <a:cubicBezTo>
                  <a:pt x="221" y="294"/>
                  <a:pt x="221" y="294"/>
                  <a:pt x="221" y="294"/>
                </a:cubicBezTo>
                <a:lnTo>
                  <a:pt x="221" y="309"/>
                </a:lnTo>
                <a:lnTo>
                  <a:pt x="221" y="324"/>
                </a:lnTo>
                <a:cubicBezTo>
                  <a:pt x="368" y="471"/>
                  <a:pt x="368" y="471"/>
                  <a:pt x="368" y="471"/>
                </a:cubicBezTo>
                <a:cubicBezTo>
                  <a:pt x="383" y="486"/>
                  <a:pt x="398" y="486"/>
                  <a:pt x="398" y="471"/>
                </a:cubicBezTo>
                <a:cubicBezTo>
                  <a:pt x="412" y="471"/>
                  <a:pt x="412" y="457"/>
                  <a:pt x="398" y="441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398" y="177"/>
                  <a:pt x="398" y="177"/>
                  <a:pt x="398" y="177"/>
                </a:cubicBezTo>
                <a:cubicBezTo>
                  <a:pt x="412" y="162"/>
                  <a:pt x="412" y="147"/>
                  <a:pt x="398" y="147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32"/>
                  <a:pt x="0" y="309"/>
                </a:cubicBezTo>
                <a:cubicBezTo>
                  <a:pt x="0" y="486"/>
                  <a:pt x="132" y="618"/>
                  <a:pt x="309" y="618"/>
                </a:cubicBezTo>
                <a:cubicBezTo>
                  <a:pt x="486" y="618"/>
                  <a:pt x="618" y="486"/>
                  <a:pt x="618" y="309"/>
                </a:cubicBezTo>
                <a:cubicBezTo>
                  <a:pt x="618" y="132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57"/>
                  <a:pt x="29" y="309"/>
                </a:cubicBezTo>
                <a:cubicBezTo>
                  <a:pt x="29" y="162"/>
                  <a:pt x="162" y="29"/>
                  <a:pt x="309" y="29"/>
                </a:cubicBezTo>
                <a:cubicBezTo>
                  <a:pt x="457" y="29"/>
                  <a:pt x="589" y="162"/>
                  <a:pt x="589" y="309"/>
                </a:cubicBezTo>
                <a:cubicBezTo>
                  <a:pt x="589" y="457"/>
                  <a:pt x="457" y="589"/>
                  <a:pt x="309" y="5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3815A916-EE5E-4204-9DA3-0742DE5C3EE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512966" y="4993242"/>
            <a:ext cx="323525" cy="325452"/>
          </a:xfrm>
          <a:custGeom>
            <a:avLst/>
            <a:gdLst>
              <a:gd name="T0" fmla="*/ 142734 w 619"/>
              <a:gd name="T1" fmla="*/ 53021 h 619"/>
              <a:gd name="T2" fmla="*/ 142734 w 619"/>
              <a:gd name="T3" fmla="*/ 53021 h 619"/>
              <a:gd name="T4" fmla="*/ 131975 w 619"/>
              <a:gd name="T5" fmla="*/ 53021 h 619"/>
              <a:gd name="T6" fmla="*/ 79257 w 619"/>
              <a:gd name="T7" fmla="*/ 106042 h 619"/>
              <a:gd name="T8" fmla="*/ 79257 w 619"/>
              <a:gd name="T9" fmla="*/ 111453 h 619"/>
              <a:gd name="T10" fmla="*/ 79257 w 619"/>
              <a:gd name="T11" fmla="*/ 116863 h 619"/>
              <a:gd name="T12" fmla="*/ 131975 w 619"/>
              <a:gd name="T13" fmla="*/ 169884 h 619"/>
              <a:gd name="T14" fmla="*/ 142734 w 619"/>
              <a:gd name="T15" fmla="*/ 169884 h 619"/>
              <a:gd name="T16" fmla="*/ 142734 w 619"/>
              <a:gd name="T17" fmla="*/ 159063 h 619"/>
              <a:gd name="T18" fmla="*/ 95037 w 619"/>
              <a:gd name="T19" fmla="*/ 111453 h 619"/>
              <a:gd name="T20" fmla="*/ 142734 w 619"/>
              <a:gd name="T21" fmla="*/ 63842 h 619"/>
              <a:gd name="T22" fmla="*/ 142734 w 619"/>
              <a:gd name="T23" fmla="*/ 53021 h 619"/>
              <a:gd name="T24" fmla="*/ 110816 w 619"/>
              <a:gd name="T25" fmla="*/ 0 h 619"/>
              <a:gd name="T26" fmla="*/ 110816 w 619"/>
              <a:gd name="T27" fmla="*/ 0 h 619"/>
              <a:gd name="T28" fmla="*/ 0 w 619"/>
              <a:gd name="T29" fmla="*/ 111453 h 619"/>
              <a:gd name="T30" fmla="*/ 110816 w 619"/>
              <a:gd name="T31" fmla="*/ 222905 h 619"/>
              <a:gd name="T32" fmla="*/ 221632 w 619"/>
              <a:gd name="T33" fmla="*/ 111453 h 619"/>
              <a:gd name="T34" fmla="*/ 110816 w 619"/>
              <a:gd name="T35" fmla="*/ 0 h 619"/>
              <a:gd name="T36" fmla="*/ 110816 w 619"/>
              <a:gd name="T37" fmla="*/ 212445 h 619"/>
              <a:gd name="T38" fmla="*/ 110816 w 619"/>
              <a:gd name="T39" fmla="*/ 212445 h 619"/>
              <a:gd name="T40" fmla="*/ 10400 w 619"/>
              <a:gd name="T41" fmla="*/ 111453 h 619"/>
              <a:gd name="T42" fmla="*/ 110816 w 619"/>
              <a:gd name="T43" fmla="*/ 10460 h 619"/>
              <a:gd name="T44" fmla="*/ 211232 w 619"/>
              <a:gd name="T45" fmla="*/ 111453 h 619"/>
              <a:gd name="T46" fmla="*/ 110816 w 619"/>
              <a:gd name="T47" fmla="*/ 212445 h 61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19" h="619">
                <a:moveTo>
                  <a:pt x="398" y="147"/>
                </a:moveTo>
                <a:lnTo>
                  <a:pt x="398" y="147"/>
                </a:lnTo>
                <a:cubicBezTo>
                  <a:pt x="398" y="132"/>
                  <a:pt x="383" y="132"/>
                  <a:pt x="368" y="147"/>
                </a:cubicBezTo>
                <a:cubicBezTo>
                  <a:pt x="221" y="294"/>
                  <a:pt x="221" y="294"/>
                  <a:pt x="221" y="294"/>
                </a:cubicBezTo>
                <a:lnTo>
                  <a:pt x="221" y="309"/>
                </a:lnTo>
                <a:lnTo>
                  <a:pt x="221" y="324"/>
                </a:lnTo>
                <a:cubicBezTo>
                  <a:pt x="368" y="471"/>
                  <a:pt x="368" y="471"/>
                  <a:pt x="368" y="471"/>
                </a:cubicBezTo>
                <a:cubicBezTo>
                  <a:pt x="383" y="486"/>
                  <a:pt x="398" y="486"/>
                  <a:pt x="398" y="471"/>
                </a:cubicBezTo>
                <a:cubicBezTo>
                  <a:pt x="412" y="471"/>
                  <a:pt x="412" y="457"/>
                  <a:pt x="398" y="441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398" y="177"/>
                  <a:pt x="398" y="177"/>
                  <a:pt x="398" y="177"/>
                </a:cubicBezTo>
                <a:cubicBezTo>
                  <a:pt x="412" y="162"/>
                  <a:pt x="412" y="147"/>
                  <a:pt x="398" y="147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32"/>
                  <a:pt x="0" y="309"/>
                </a:cubicBezTo>
                <a:cubicBezTo>
                  <a:pt x="0" y="486"/>
                  <a:pt x="132" y="618"/>
                  <a:pt x="309" y="618"/>
                </a:cubicBezTo>
                <a:cubicBezTo>
                  <a:pt x="486" y="618"/>
                  <a:pt x="618" y="486"/>
                  <a:pt x="618" y="309"/>
                </a:cubicBezTo>
                <a:cubicBezTo>
                  <a:pt x="618" y="132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57"/>
                  <a:pt x="29" y="309"/>
                </a:cubicBezTo>
                <a:cubicBezTo>
                  <a:pt x="29" y="162"/>
                  <a:pt x="162" y="29"/>
                  <a:pt x="309" y="29"/>
                </a:cubicBezTo>
                <a:cubicBezTo>
                  <a:pt x="457" y="29"/>
                  <a:pt x="589" y="162"/>
                  <a:pt x="589" y="309"/>
                </a:cubicBezTo>
                <a:cubicBezTo>
                  <a:pt x="589" y="457"/>
                  <a:pt x="457" y="589"/>
                  <a:pt x="309" y="5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DC642E-5F29-4FB0-A920-F5EE70D5E26D}"/>
              </a:ext>
            </a:extLst>
          </p:cNvPr>
          <p:cNvSpPr txBox="1"/>
          <p:nvPr/>
        </p:nvSpPr>
        <p:spPr>
          <a:xfrm>
            <a:off x="5519699" y="607844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Foodiestgram.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4C5914EB-D401-4148-841E-CEC55C511FC2}"/>
              </a:ext>
            </a:extLst>
          </p:cNvPr>
          <p:cNvSpPr txBox="1">
            <a:spLocks/>
          </p:cNvSpPr>
          <p:nvPr/>
        </p:nvSpPr>
        <p:spPr>
          <a:xfrm>
            <a:off x="7174992" y="551641"/>
            <a:ext cx="3420549" cy="6846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457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00EC398-9F9A-4E7D-A8EE-F7555CB757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ED47F-6117-401E-826C-DD346BFFB1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7497919" y="3720316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0826335" y="400244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7760047" y="4002439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4955887" y="3720316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5675215" y="4058642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3763349" y="437002"/>
            <a:ext cx="1029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4573083" y="437002"/>
            <a:ext cx="3855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Photographer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FA4F70-EE62-4E35-B371-6DDB312942E3}"/>
              </a:ext>
            </a:extLst>
          </p:cNvPr>
          <p:cNvSpPr txBox="1"/>
          <p:nvPr/>
        </p:nvSpPr>
        <p:spPr>
          <a:xfrm>
            <a:off x="1300889" y="5027080"/>
            <a:ext cx="319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spc="300" dirty="0">
                <a:latin typeface="Montserrat" panose="00000500000000000000" pitchFamily="50" charset="0"/>
              </a:rPr>
              <a:t>Best Photograph</a:t>
            </a:r>
            <a:endParaRPr lang="en-US" b="1" spc="300" dirty="0">
              <a:latin typeface="Montserrat" panose="00000500000000000000" pitchFamily="50" charset="0"/>
            </a:endParaRP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E26E7EB5-0092-4716-A207-58AAD3903146}"/>
              </a:ext>
            </a:extLst>
          </p:cNvPr>
          <p:cNvSpPr txBox="1">
            <a:spLocks/>
          </p:cNvSpPr>
          <p:nvPr/>
        </p:nvSpPr>
        <p:spPr>
          <a:xfrm>
            <a:off x="1300889" y="5428613"/>
            <a:ext cx="3310441" cy="992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BBC237-0ECF-4D76-8F55-D38642277B69}"/>
              </a:ext>
            </a:extLst>
          </p:cNvPr>
          <p:cNvSpPr txBox="1"/>
          <p:nvPr/>
        </p:nvSpPr>
        <p:spPr>
          <a:xfrm>
            <a:off x="5733338" y="5629566"/>
            <a:ext cx="209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spc="300" dirty="0">
                <a:latin typeface="Montserrat" panose="00000500000000000000" pitchFamily="50" charset="0"/>
              </a:rPr>
              <a:t>Nature Hunter</a:t>
            </a:r>
            <a:endParaRPr lang="en-US" sz="1200" b="1" spc="300" dirty="0">
              <a:latin typeface="Montserrat" panose="00000500000000000000" pitchFamily="50" charset="0"/>
            </a:endParaRP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C36B179A-E996-49A8-83FD-481DE652E4BD}"/>
              </a:ext>
            </a:extLst>
          </p:cNvPr>
          <p:cNvSpPr txBox="1">
            <a:spLocks/>
          </p:cNvSpPr>
          <p:nvPr/>
        </p:nvSpPr>
        <p:spPr>
          <a:xfrm>
            <a:off x="5566543" y="5891196"/>
            <a:ext cx="2424213" cy="4241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E26F2A-FE85-4585-8EC5-1A1AE405B10E}"/>
              </a:ext>
            </a:extLst>
          </p:cNvPr>
          <p:cNvSpPr txBox="1"/>
          <p:nvPr/>
        </p:nvSpPr>
        <p:spPr>
          <a:xfrm>
            <a:off x="8633694" y="5629566"/>
            <a:ext cx="2090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b="1" spc="300" dirty="0">
                <a:latin typeface="Montserrat" panose="00000500000000000000" pitchFamily="50" charset="0"/>
              </a:rPr>
              <a:t>Momment.</a:t>
            </a:r>
            <a:endParaRPr lang="en-US" sz="1200" b="1" spc="300" dirty="0">
              <a:latin typeface="Montserrat" panose="00000500000000000000" pitchFamily="50" charset="0"/>
            </a:endParaRPr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817E9C51-C359-49AD-AD90-3845229E8EB4}"/>
              </a:ext>
            </a:extLst>
          </p:cNvPr>
          <p:cNvSpPr txBox="1">
            <a:spLocks/>
          </p:cNvSpPr>
          <p:nvPr/>
        </p:nvSpPr>
        <p:spPr>
          <a:xfrm>
            <a:off x="8466899" y="5891196"/>
            <a:ext cx="2424213" cy="4241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id="{D5FA7C6A-0DB0-42C4-B4C8-7CB328D2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769" y="5051570"/>
            <a:ext cx="425760" cy="356306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37" name="Freeform 87">
            <a:extLst>
              <a:ext uri="{FF2B5EF4-FFF2-40B4-BE49-F238E27FC236}">
                <a16:creationId xmlns:a16="http://schemas.microsoft.com/office/drawing/2014/main" id="{C92E593C-780B-4F63-A087-69D5EB46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823" y="5066098"/>
            <a:ext cx="332364" cy="327250"/>
          </a:xfrm>
          <a:custGeom>
            <a:avLst/>
            <a:gdLst>
              <a:gd name="T0" fmla="*/ 51370 w 462"/>
              <a:gd name="T1" fmla="*/ 67883 h 452"/>
              <a:gd name="T2" fmla="*/ 83086 w 462"/>
              <a:gd name="T3" fmla="*/ 43607 h 452"/>
              <a:gd name="T4" fmla="*/ 83086 w 462"/>
              <a:gd name="T5" fmla="*/ 31469 h 452"/>
              <a:gd name="T6" fmla="*/ 19655 w 462"/>
              <a:gd name="T7" fmla="*/ 39561 h 452"/>
              <a:gd name="T8" fmla="*/ 51370 w 462"/>
              <a:gd name="T9" fmla="*/ 67883 h 452"/>
              <a:gd name="T10" fmla="*/ 27695 w 462"/>
              <a:gd name="T11" fmla="*/ 87664 h 452"/>
              <a:gd name="T12" fmla="*/ 11614 w 462"/>
              <a:gd name="T13" fmla="*/ 55745 h 452"/>
              <a:gd name="T14" fmla="*/ 15634 w 462"/>
              <a:gd name="T15" fmla="*/ 151051 h 452"/>
              <a:gd name="T16" fmla="*/ 27695 w 462"/>
              <a:gd name="T17" fmla="*/ 87664 h 452"/>
              <a:gd name="T18" fmla="*/ 102741 w 462"/>
              <a:gd name="T19" fmla="*/ 15735 h 452"/>
              <a:gd name="T20" fmla="*/ 154558 w 462"/>
              <a:gd name="T21" fmla="*/ 11688 h 452"/>
              <a:gd name="T22" fmla="*/ 67452 w 462"/>
              <a:gd name="T23" fmla="*/ 3596 h 452"/>
              <a:gd name="T24" fmla="*/ 102741 w 462"/>
              <a:gd name="T25" fmla="*/ 15735 h 452"/>
              <a:gd name="T26" fmla="*/ 134456 w 462"/>
              <a:gd name="T27" fmla="*/ 119582 h 452"/>
              <a:gd name="T28" fmla="*/ 110781 w 462"/>
              <a:gd name="T29" fmla="*/ 59342 h 452"/>
              <a:gd name="T30" fmla="*/ 91127 w 462"/>
              <a:gd name="T31" fmla="*/ 55745 h 452"/>
              <a:gd name="T32" fmla="*/ 71472 w 462"/>
              <a:gd name="T33" fmla="*/ 87664 h 452"/>
              <a:gd name="T34" fmla="*/ 134456 w 462"/>
              <a:gd name="T35" fmla="*/ 119582 h 452"/>
              <a:gd name="T36" fmla="*/ 162152 w 462"/>
              <a:gd name="T37" fmla="*/ 147005 h 452"/>
              <a:gd name="T38" fmla="*/ 162152 w 462"/>
              <a:gd name="T39" fmla="*/ 182970 h 452"/>
              <a:gd name="T40" fmla="*/ 174213 w 462"/>
              <a:gd name="T41" fmla="*/ 135317 h 452"/>
              <a:gd name="T42" fmla="*/ 130436 w 462"/>
              <a:gd name="T43" fmla="*/ 135317 h 452"/>
              <a:gd name="T44" fmla="*/ 63431 w 462"/>
              <a:gd name="T45" fmla="*/ 107444 h 452"/>
              <a:gd name="T46" fmla="*/ 47797 w 462"/>
              <a:gd name="T47" fmla="*/ 107444 h 452"/>
              <a:gd name="T48" fmla="*/ 63431 w 462"/>
              <a:gd name="T49" fmla="*/ 195108 h 452"/>
              <a:gd name="T50" fmla="*/ 170192 w 462"/>
              <a:gd name="T51" fmla="*/ 23827 h 452"/>
              <a:gd name="T52" fmla="*/ 122842 w 462"/>
              <a:gd name="T53" fmla="*/ 35515 h 452"/>
              <a:gd name="T54" fmla="*/ 122842 w 462"/>
              <a:gd name="T55" fmla="*/ 47653 h 452"/>
              <a:gd name="T56" fmla="*/ 174213 w 462"/>
              <a:gd name="T57" fmla="*/ 119582 h 452"/>
              <a:gd name="T58" fmla="*/ 205928 w 462"/>
              <a:gd name="T59" fmla="*/ 99352 h 452"/>
              <a:gd name="T60" fmla="*/ 142497 w 462"/>
              <a:gd name="T61" fmla="*/ 147005 h 452"/>
              <a:gd name="T62" fmla="*/ 79066 w 462"/>
              <a:gd name="T63" fmla="*/ 199154 h 452"/>
              <a:gd name="T64" fmla="*/ 146517 w 462"/>
              <a:gd name="T65" fmla="*/ 195108 h 452"/>
              <a:gd name="T66" fmla="*/ 146517 w 462"/>
              <a:gd name="T67" fmla="*/ 151051 h 4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0712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35712DC-1EC4-4D19-94FF-4E924577A8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B7140507-254F-41B3-A5D5-8F2D1A1012C0}"/>
              </a:ext>
            </a:extLst>
          </p:cNvPr>
          <p:cNvSpPr/>
          <p:nvPr/>
        </p:nvSpPr>
        <p:spPr>
          <a:xfrm>
            <a:off x="9882251" y="1783990"/>
            <a:ext cx="1185718" cy="1185718"/>
          </a:xfrm>
          <a:prstGeom prst="donut">
            <a:avLst>
              <a:gd name="adj" fmla="val 17433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F55C8E-44DC-4DE8-93BD-1D2AD347B34D}"/>
              </a:ext>
            </a:extLst>
          </p:cNvPr>
          <p:cNvGrpSpPr/>
          <p:nvPr/>
        </p:nvGrpSpPr>
        <p:grpSpPr>
          <a:xfrm>
            <a:off x="2290552" y="6016752"/>
            <a:ext cx="6605016" cy="841248"/>
            <a:chOff x="5957454" y="3284231"/>
            <a:chExt cx="6605016" cy="8412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4CA91F-0574-48CA-B0C3-447A0EC02850}"/>
                </a:ext>
              </a:extLst>
            </p:cNvPr>
            <p:cNvSpPr/>
            <p:nvPr/>
          </p:nvSpPr>
          <p:spPr>
            <a:xfrm>
              <a:off x="8499486" y="3284231"/>
              <a:ext cx="4062984" cy="84124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C6885B-C7E9-466D-B6CE-3048F87E6645}"/>
                </a:ext>
              </a:extLst>
            </p:cNvPr>
            <p:cNvSpPr txBox="1"/>
            <p:nvPr/>
          </p:nvSpPr>
          <p:spPr>
            <a:xfrm>
              <a:off x="11827902" y="3566355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Montserrat" panose="00000500000000000000" pitchFamily="50" charset="0"/>
                </a:rPr>
                <a:t>001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1CEDA4-4FA5-408D-8F03-A69034825C2A}"/>
                </a:ext>
              </a:extLst>
            </p:cNvPr>
            <p:cNvSpPr txBox="1"/>
            <p:nvPr/>
          </p:nvSpPr>
          <p:spPr>
            <a:xfrm>
              <a:off x="8761614" y="3566354"/>
              <a:ext cx="1933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spc="300" dirty="0">
                  <a:solidFill>
                    <a:schemeClr val="bg1"/>
                  </a:solidFill>
                  <a:latin typeface="Montserrat" panose="00000500000000000000" pitchFamily="50" charset="0"/>
                </a:rPr>
                <a:t>DETAIL DESIGN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B411ED-6EF1-4407-873F-333CD47B0E9C}"/>
                </a:ext>
              </a:extLst>
            </p:cNvPr>
            <p:cNvSpPr/>
            <p:nvPr/>
          </p:nvSpPr>
          <p:spPr>
            <a:xfrm>
              <a:off x="5957454" y="3284231"/>
              <a:ext cx="2542032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D7283F-412B-4A46-BEC0-20EF5218921D}"/>
                </a:ext>
              </a:extLst>
            </p:cNvPr>
            <p:cNvGrpSpPr/>
            <p:nvPr/>
          </p:nvGrpSpPr>
          <p:grpSpPr>
            <a:xfrm>
              <a:off x="6676782" y="3622557"/>
              <a:ext cx="1103376" cy="164592"/>
              <a:chOff x="2532888" y="2267712"/>
              <a:chExt cx="1103376" cy="16459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EEF15ED-3634-43C4-A4F4-511D62D2A1FC}"/>
                  </a:ext>
                </a:extLst>
              </p:cNvPr>
              <p:cNvSpPr/>
              <p:nvPr/>
            </p:nvSpPr>
            <p:spPr>
              <a:xfrm>
                <a:off x="2532888" y="2267712"/>
                <a:ext cx="164592" cy="164592"/>
              </a:xfrm>
              <a:prstGeom prst="ellipse">
                <a:avLst/>
              </a:prstGeom>
              <a:solidFill>
                <a:schemeClr val="tx2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D7DBD10-1543-45FA-8BED-C7D49A11B8E0}"/>
                  </a:ext>
                </a:extLst>
              </p:cNvPr>
              <p:cNvSpPr/>
              <p:nvPr/>
            </p:nvSpPr>
            <p:spPr>
              <a:xfrm>
                <a:off x="2767584" y="2267712"/>
                <a:ext cx="164592" cy="164592"/>
              </a:xfrm>
              <a:prstGeom prst="ellipse">
                <a:avLst/>
              </a:prstGeom>
              <a:solidFill>
                <a:schemeClr val="tx2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3D30BE0-6ECA-49E7-8021-60F9C389982C}"/>
                  </a:ext>
                </a:extLst>
              </p:cNvPr>
              <p:cNvSpPr/>
              <p:nvPr/>
            </p:nvSpPr>
            <p:spPr>
              <a:xfrm>
                <a:off x="3002280" y="2267712"/>
                <a:ext cx="164592" cy="164592"/>
              </a:xfrm>
              <a:prstGeom prst="ellipse">
                <a:avLst/>
              </a:prstGeom>
              <a:solidFill>
                <a:schemeClr val="tx2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5762E34-FDD1-42B7-B395-579A954AFC30}"/>
                  </a:ext>
                </a:extLst>
              </p:cNvPr>
              <p:cNvSpPr/>
              <p:nvPr/>
            </p:nvSpPr>
            <p:spPr>
              <a:xfrm>
                <a:off x="3236976" y="2267712"/>
                <a:ext cx="164592" cy="16459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C2887AA-F3C2-4817-B7C8-C4FCDC69F4D4}"/>
                  </a:ext>
                </a:extLst>
              </p:cNvPr>
              <p:cNvSpPr/>
              <p:nvPr/>
            </p:nvSpPr>
            <p:spPr>
              <a:xfrm>
                <a:off x="3471672" y="2267712"/>
                <a:ext cx="164592" cy="164592"/>
              </a:xfrm>
              <a:prstGeom prst="ellipse">
                <a:avLst/>
              </a:prstGeom>
              <a:solidFill>
                <a:schemeClr val="tx2">
                  <a:lumMod val="75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4399856" y="472433"/>
            <a:ext cx="1029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5333239" y="472433"/>
            <a:ext cx="2024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Results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8189570C-BF5D-492B-A240-E02C4CB40AB6}"/>
              </a:ext>
            </a:extLst>
          </p:cNvPr>
          <p:cNvSpPr txBox="1">
            <a:spLocks/>
          </p:cNvSpPr>
          <p:nvPr/>
        </p:nvSpPr>
        <p:spPr>
          <a:xfrm>
            <a:off x="1297091" y="1730742"/>
            <a:ext cx="2416876" cy="3077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5ED6B5-9318-43FC-93B0-1BFD7397F27D}"/>
              </a:ext>
            </a:extLst>
          </p:cNvPr>
          <p:cNvSpPr txBox="1"/>
          <p:nvPr/>
        </p:nvSpPr>
        <p:spPr>
          <a:xfrm>
            <a:off x="1297092" y="1422964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Pictures 3214.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6302C-3AC0-4BE5-8390-62045281EE14}"/>
              </a:ext>
            </a:extLst>
          </p:cNvPr>
          <p:cNvSpPr txBox="1"/>
          <p:nvPr/>
        </p:nvSpPr>
        <p:spPr>
          <a:xfrm>
            <a:off x="9500938" y="3869443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Polaroid Results.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4E0BA0E5-FC75-48E1-9E24-1006BAF13EFE}"/>
              </a:ext>
            </a:extLst>
          </p:cNvPr>
          <p:cNvSpPr txBox="1">
            <a:spLocks/>
          </p:cNvSpPr>
          <p:nvPr/>
        </p:nvSpPr>
        <p:spPr>
          <a:xfrm>
            <a:off x="9500938" y="4177220"/>
            <a:ext cx="2059965" cy="1895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03B1316A-6EE2-49CC-AE5B-8DC34A0E81B8}"/>
              </a:ext>
            </a:extLst>
          </p:cNvPr>
          <p:cNvSpPr/>
          <p:nvPr/>
        </p:nvSpPr>
        <p:spPr>
          <a:xfrm>
            <a:off x="9098501" y="1149117"/>
            <a:ext cx="722052" cy="722052"/>
          </a:xfrm>
          <a:prstGeom prst="donut">
            <a:avLst>
              <a:gd name="adj" fmla="val 17433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1980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3DB86-2FDC-43EC-A94D-F6C055581F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416F2D3-DD30-4EBC-9A39-158F734185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6923463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0251879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7185591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4381431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5100759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3903695" y="543607"/>
            <a:ext cx="1029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4574871" y="543607"/>
            <a:ext cx="3713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Techniques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DF384DBF-559D-43B3-B6A8-3942828B7B55}"/>
              </a:ext>
            </a:extLst>
          </p:cNvPr>
          <p:cNvSpPr txBox="1">
            <a:spLocks/>
          </p:cNvSpPr>
          <p:nvPr/>
        </p:nvSpPr>
        <p:spPr>
          <a:xfrm>
            <a:off x="1534949" y="2382784"/>
            <a:ext cx="4221672" cy="7078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FE2D7C88-BF75-43EC-9DDB-BF8F54EC46F4}"/>
              </a:ext>
            </a:extLst>
          </p:cNvPr>
          <p:cNvSpPr txBox="1">
            <a:spLocks/>
          </p:cNvSpPr>
          <p:nvPr/>
        </p:nvSpPr>
        <p:spPr>
          <a:xfrm>
            <a:off x="6435380" y="2322412"/>
            <a:ext cx="4221672" cy="7078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C105979-6200-4088-9BA8-89E0E6A7D97A}"/>
              </a:ext>
            </a:extLst>
          </p:cNvPr>
          <p:cNvSpPr/>
          <p:nvPr/>
        </p:nvSpPr>
        <p:spPr>
          <a:xfrm>
            <a:off x="1603028" y="1953491"/>
            <a:ext cx="3892550" cy="3048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CCBF09A-C256-4606-97C7-BFB071C1F5BA}"/>
              </a:ext>
            </a:extLst>
          </p:cNvPr>
          <p:cNvSpPr/>
          <p:nvPr/>
        </p:nvSpPr>
        <p:spPr>
          <a:xfrm>
            <a:off x="1644304" y="1981633"/>
            <a:ext cx="1868176" cy="2485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BCB9E7-51CD-4D76-9B5C-9A04A3B791E7}"/>
              </a:ext>
            </a:extLst>
          </p:cNvPr>
          <p:cNvSpPr txBox="1"/>
          <p:nvPr/>
        </p:nvSpPr>
        <p:spPr>
          <a:xfrm>
            <a:off x="1662732" y="1968539"/>
            <a:ext cx="2090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 b="1" spc="300" dirty="0">
                <a:latin typeface="Montserrat" panose="00000500000000000000" pitchFamily="50" charset="0"/>
              </a:rPr>
              <a:t>Lowers Angels.</a:t>
            </a:r>
            <a:endParaRPr lang="en-US" sz="1050" b="1" spc="300" dirty="0">
              <a:latin typeface="Montserrat" panose="00000500000000000000" pitchFamily="50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DE499FF-CBA7-40F4-BC16-3E495FD7C878}"/>
              </a:ext>
            </a:extLst>
          </p:cNvPr>
          <p:cNvSpPr/>
          <p:nvPr/>
        </p:nvSpPr>
        <p:spPr>
          <a:xfrm>
            <a:off x="6471096" y="1925349"/>
            <a:ext cx="3892550" cy="3048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75AB49E-2FB6-4045-8DB5-1146474578D3}"/>
              </a:ext>
            </a:extLst>
          </p:cNvPr>
          <p:cNvSpPr/>
          <p:nvPr/>
        </p:nvSpPr>
        <p:spPr>
          <a:xfrm>
            <a:off x="6512371" y="1953491"/>
            <a:ext cx="2529681" cy="2485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548AAE-A1C5-4285-9820-8B6FCE99C1C7}"/>
              </a:ext>
            </a:extLst>
          </p:cNvPr>
          <p:cNvSpPr txBox="1"/>
          <p:nvPr/>
        </p:nvSpPr>
        <p:spPr>
          <a:xfrm>
            <a:off x="6530800" y="1940397"/>
            <a:ext cx="2090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 b="1" spc="300" dirty="0">
                <a:latin typeface="Montserrat" panose="00000500000000000000" pitchFamily="50" charset="0"/>
              </a:rPr>
              <a:t>High Angels.</a:t>
            </a:r>
            <a:endParaRPr lang="en-US" sz="1050" b="1" spc="300" dirty="0">
              <a:latin typeface="Montserrat" panose="00000500000000000000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DAFDAE-478C-4D04-820E-CC47C2D0D1A3}"/>
              </a:ext>
            </a:extLst>
          </p:cNvPr>
          <p:cNvSpPr txBox="1"/>
          <p:nvPr/>
        </p:nvSpPr>
        <p:spPr>
          <a:xfrm>
            <a:off x="9702142" y="1944244"/>
            <a:ext cx="625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1" spc="300" dirty="0">
                <a:latin typeface="Montserrat" panose="00000500000000000000" pitchFamily="50" charset="0"/>
              </a:rPr>
              <a:t>65%</a:t>
            </a:r>
            <a:endParaRPr lang="en-US" sz="1050" b="1" spc="300" dirty="0">
              <a:latin typeface="Montserrat" panose="00000500000000000000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64AF8F-7DA9-4726-9522-34BD7BEB26BB}"/>
              </a:ext>
            </a:extLst>
          </p:cNvPr>
          <p:cNvSpPr txBox="1"/>
          <p:nvPr/>
        </p:nvSpPr>
        <p:spPr>
          <a:xfrm>
            <a:off x="4834074" y="1972386"/>
            <a:ext cx="625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1" spc="300" dirty="0">
                <a:latin typeface="Montserrat" panose="00000500000000000000" pitchFamily="50" charset="0"/>
              </a:rPr>
              <a:t>43%</a:t>
            </a:r>
            <a:endParaRPr lang="en-US" sz="1050" b="1" spc="3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337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B5B94E-8A04-434F-80AA-E2E2C1BB57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E2B62F6-2096-42F0-BDE6-CAEA5DB06A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5773936" y="6037985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9102352" y="632010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6036064" y="6320108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3231904" y="6037985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3951232" y="6376311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8367677" y="1363259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9361571" y="1363259"/>
            <a:ext cx="1925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Angels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D27AB1BE-846D-4033-A509-270AD02EBFB3}"/>
              </a:ext>
            </a:extLst>
          </p:cNvPr>
          <p:cNvSpPr txBox="1">
            <a:spLocks/>
          </p:cNvSpPr>
          <p:nvPr/>
        </p:nvSpPr>
        <p:spPr>
          <a:xfrm>
            <a:off x="445704" y="4834632"/>
            <a:ext cx="2416876" cy="1147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7FADF9-9B17-44DA-9109-9770B58FDC5E}"/>
              </a:ext>
            </a:extLst>
          </p:cNvPr>
          <p:cNvSpPr txBox="1"/>
          <p:nvPr/>
        </p:nvSpPr>
        <p:spPr>
          <a:xfrm>
            <a:off x="445705" y="4526855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Best Angels.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F4795-4321-4818-9D18-80EABB5D36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0875625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616604-16E3-4E00-B588-0709C50448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51B4D64-B124-4DB1-9163-A0E4460DD9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3195067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6523483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3457195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653035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1372363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7990374" y="1655857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9019823" y="1655857"/>
            <a:ext cx="2541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Exposure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450C1024-B90C-4160-8682-4B071FDCC920}"/>
              </a:ext>
            </a:extLst>
          </p:cNvPr>
          <p:cNvSpPr txBox="1">
            <a:spLocks/>
          </p:cNvSpPr>
          <p:nvPr/>
        </p:nvSpPr>
        <p:spPr>
          <a:xfrm>
            <a:off x="7990373" y="3078785"/>
            <a:ext cx="3675154" cy="1147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5AE2E6-DB9F-4E5F-AAA9-2FD3CAE5F7EB}"/>
              </a:ext>
            </a:extLst>
          </p:cNvPr>
          <p:cNvSpPr txBox="1"/>
          <p:nvPr/>
        </p:nvSpPr>
        <p:spPr>
          <a:xfrm>
            <a:off x="7990374" y="2771008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High Exposure.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6C2E8169-31FB-4E99-9567-E2FB2859A43D}"/>
              </a:ext>
            </a:extLst>
          </p:cNvPr>
          <p:cNvSpPr txBox="1">
            <a:spLocks/>
          </p:cNvSpPr>
          <p:nvPr/>
        </p:nvSpPr>
        <p:spPr>
          <a:xfrm>
            <a:off x="7990373" y="4666436"/>
            <a:ext cx="3675154" cy="834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AD0994-7827-427E-82A7-AEF6E76376C1}"/>
              </a:ext>
            </a:extLst>
          </p:cNvPr>
          <p:cNvSpPr txBox="1"/>
          <p:nvPr/>
        </p:nvSpPr>
        <p:spPr>
          <a:xfrm>
            <a:off x="7990374" y="4358659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Low Exposure.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42344BA4-7966-4A7B-900D-92B18C8594D5}"/>
              </a:ext>
            </a:extLst>
          </p:cNvPr>
          <p:cNvSpPr txBox="1">
            <a:spLocks/>
          </p:cNvSpPr>
          <p:nvPr/>
        </p:nvSpPr>
        <p:spPr>
          <a:xfrm>
            <a:off x="924616" y="1790220"/>
            <a:ext cx="2412641" cy="8399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BB7F96-6FB9-4483-A33D-71A97BFEEACE}"/>
              </a:ext>
            </a:extLst>
          </p:cNvPr>
          <p:cNvSpPr txBox="1"/>
          <p:nvPr/>
        </p:nvSpPr>
        <p:spPr>
          <a:xfrm>
            <a:off x="924617" y="1378515"/>
            <a:ext cx="241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spc="300" dirty="0">
                <a:solidFill>
                  <a:schemeClr val="accent4"/>
                </a:solidFill>
                <a:latin typeface="Montserrat" panose="00000500000000000000" pitchFamily="50" charset="0"/>
              </a:rPr>
              <a:t>1/150</a:t>
            </a:r>
          </a:p>
        </p:txBody>
      </p:sp>
    </p:spTree>
    <p:extLst>
      <p:ext uri="{BB962C8B-B14F-4D97-AF65-F5344CB8AC3E}">
        <p14:creationId xmlns:p14="http://schemas.microsoft.com/office/powerpoint/2010/main" val="129562720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A4DF7-19ED-4CA0-8568-3941DC4CED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7093726" y="3244946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0422142" y="352707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7355854" y="3527069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4551694" y="3244946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5271022" y="3583272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1401727" y="4762952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2431176" y="4762952"/>
            <a:ext cx="356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Landscape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E90B4B44-A8DC-4C0D-AFF2-ACD85C05B36B}"/>
              </a:ext>
            </a:extLst>
          </p:cNvPr>
          <p:cNvSpPr txBox="1">
            <a:spLocks/>
          </p:cNvSpPr>
          <p:nvPr/>
        </p:nvSpPr>
        <p:spPr>
          <a:xfrm>
            <a:off x="6314353" y="5470839"/>
            <a:ext cx="2416876" cy="3077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CDE553-0C77-443B-8084-CBFB94FE90B4}"/>
              </a:ext>
            </a:extLst>
          </p:cNvPr>
          <p:cNvSpPr txBox="1"/>
          <p:nvPr/>
        </p:nvSpPr>
        <p:spPr>
          <a:xfrm>
            <a:off x="6314353" y="5163061"/>
            <a:ext cx="169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accent4"/>
                </a:solidFill>
                <a:latin typeface="Montserrat" panose="00000500000000000000" pitchFamily="50" charset="0"/>
              </a:rPr>
              <a:t>Nature Capture.</a:t>
            </a:r>
            <a:endParaRPr lang="en-US" sz="1400" b="1" dirty="0">
              <a:solidFill>
                <a:schemeClr val="accent4"/>
              </a:solidFill>
              <a:latin typeface="Montserrat" panose="00000500000000000000" pitchFamily="50" charset="0"/>
            </a:endParaRPr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DC453BE1-BC20-4844-9F5C-6A0220724094}"/>
              </a:ext>
            </a:extLst>
          </p:cNvPr>
          <p:cNvSpPr txBox="1">
            <a:spLocks/>
          </p:cNvSpPr>
          <p:nvPr/>
        </p:nvSpPr>
        <p:spPr>
          <a:xfrm>
            <a:off x="8542296" y="5470839"/>
            <a:ext cx="2416876" cy="3077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3868A2-21A9-4ACA-8AF4-61F85A052327}"/>
              </a:ext>
            </a:extLst>
          </p:cNvPr>
          <p:cNvSpPr txBox="1"/>
          <p:nvPr/>
        </p:nvSpPr>
        <p:spPr>
          <a:xfrm>
            <a:off x="8542295" y="5163061"/>
            <a:ext cx="187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accent4"/>
                </a:solidFill>
                <a:latin typeface="Montserrat" panose="00000500000000000000" pitchFamily="50" charset="0"/>
              </a:rPr>
              <a:t>Nature Concept.</a:t>
            </a:r>
            <a:endParaRPr lang="en-US" sz="1400" b="1" dirty="0">
              <a:solidFill>
                <a:schemeClr val="accent4"/>
              </a:solidFill>
              <a:latin typeface="Montserrat" panose="00000500000000000000" pitchFamily="50" charset="0"/>
            </a:endParaRPr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380AE456-021A-4877-B478-83D5B64B9914}"/>
              </a:ext>
            </a:extLst>
          </p:cNvPr>
          <p:cNvSpPr txBox="1">
            <a:spLocks/>
          </p:cNvSpPr>
          <p:nvPr/>
        </p:nvSpPr>
        <p:spPr>
          <a:xfrm>
            <a:off x="1441003" y="5558175"/>
            <a:ext cx="4229307" cy="7078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93201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75E44F-119E-4A3D-A462-9BFD99DF03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2542032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5870448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2804160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0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719328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7680654" y="1471930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8710103" y="1471930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Potraits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C1CC30-1C7C-49F6-8EA6-A073906DB765}"/>
              </a:ext>
            </a:extLst>
          </p:cNvPr>
          <p:cNvSpPr/>
          <p:nvPr/>
        </p:nvSpPr>
        <p:spPr>
          <a:xfrm>
            <a:off x="7680654" y="2934074"/>
            <a:ext cx="702722" cy="7027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106576DB-141A-43B0-88EE-A1C0C6ECE30D}"/>
              </a:ext>
            </a:extLst>
          </p:cNvPr>
          <p:cNvSpPr txBox="1">
            <a:spLocks/>
          </p:cNvSpPr>
          <p:nvPr/>
        </p:nvSpPr>
        <p:spPr>
          <a:xfrm>
            <a:off x="8729718" y="2827218"/>
            <a:ext cx="2582758" cy="992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A298560-9B43-4917-A919-AE9AFB8278FA}"/>
              </a:ext>
            </a:extLst>
          </p:cNvPr>
          <p:cNvSpPr/>
          <p:nvPr/>
        </p:nvSpPr>
        <p:spPr>
          <a:xfrm>
            <a:off x="7680654" y="4437426"/>
            <a:ext cx="702722" cy="7027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D3917F20-33EE-4232-B38E-FADA699F3D10}"/>
              </a:ext>
            </a:extLst>
          </p:cNvPr>
          <p:cNvSpPr txBox="1">
            <a:spLocks/>
          </p:cNvSpPr>
          <p:nvPr/>
        </p:nvSpPr>
        <p:spPr>
          <a:xfrm>
            <a:off x="8729718" y="4330570"/>
            <a:ext cx="2582758" cy="992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Freeform 1190">
            <a:extLst>
              <a:ext uri="{FF2B5EF4-FFF2-40B4-BE49-F238E27FC236}">
                <a16:creationId xmlns:a16="http://schemas.microsoft.com/office/drawing/2014/main" id="{6DFB7805-4D3F-4F69-AE14-6AAC939A04C5}"/>
              </a:ext>
            </a:extLst>
          </p:cNvPr>
          <p:cNvSpPr>
            <a:spLocks/>
          </p:cNvSpPr>
          <p:nvPr/>
        </p:nvSpPr>
        <p:spPr bwMode="auto">
          <a:xfrm>
            <a:off x="7894257" y="3153485"/>
            <a:ext cx="275515" cy="275515"/>
          </a:xfrm>
          <a:custGeom>
            <a:avLst/>
            <a:gdLst>
              <a:gd name="T0" fmla="*/ 0 w 4467"/>
              <a:gd name="T1" fmla="*/ 0 h 4467"/>
              <a:gd name="T2" fmla="*/ 4467 w 4467"/>
              <a:gd name="T3" fmla="*/ 1597 h 4467"/>
              <a:gd name="T4" fmla="*/ 3098 w 4467"/>
              <a:gd name="T5" fmla="*/ 2483 h 4467"/>
              <a:gd name="T6" fmla="*/ 4057 w 4467"/>
              <a:gd name="T7" fmla="*/ 3442 h 4467"/>
              <a:gd name="T8" fmla="*/ 4093 w 4467"/>
              <a:gd name="T9" fmla="*/ 3483 h 4467"/>
              <a:gd name="T10" fmla="*/ 4123 w 4467"/>
              <a:gd name="T11" fmla="*/ 3528 h 4467"/>
              <a:gd name="T12" fmla="*/ 4148 w 4467"/>
              <a:gd name="T13" fmla="*/ 3574 h 4467"/>
              <a:gd name="T14" fmla="*/ 4165 w 4467"/>
              <a:gd name="T15" fmla="*/ 3622 h 4467"/>
              <a:gd name="T16" fmla="*/ 4177 w 4467"/>
              <a:gd name="T17" fmla="*/ 3672 h 4467"/>
              <a:gd name="T18" fmla="*/ 4184 w 4467"/>
              <a:gd name="T19" fmla="*/ 3724 h 4467"/>
              <a:gd name="T20" fmla="*/ 4184 w 4467"/>
              <a:gd name="T21" fmla="*/ 3775 h 4467"/>
              <a:gd name="T22" fmla="*/ 4177 w 4467"/>
              <a:gd name="T23" fmla="*/ 3827 h 4467"/>
              <a:gd name="T24" fmla="*/ 4165 w 4467"/>
              <a:gd name="T25" fmla="*/ 3877 h 4467"/>
              <a:gd name="T26" fmla="*/ 4148 w 4467"/>
              <a:gd name="T27" fmla="*/ 3926 h 4467"/>
              <a:gd name="T28" fmla="*/ 4123 w 4467"/>
              <a:gd name="T29" fmla="*/ 3972 h 4467"/>
              <a:gd name="T30" fmla="*/ 4093 w 4467"/>
              <a:gd name="T31" fmla="*/ 4016 h 4467"/>
              <a:gd name="T32" fmla="*/ 4057 w 4467"/>
              <a:gd name="T33" fmla="*/ 4057 h 4467"/>
              <a:gd name="T34" fmla="*/ 4016 w 4467"/>
              <a:gd name="T35" fmla="*/ 4093 h 4467"/>
              <a:gd name="T36" fmla="*/ 3972 w 4467"/>
              <a:gd name="T37" fmla="*/ 4123 h 4467"/>
              <a:gd name="T38" fmla="*/ 3926 w 4467"/>
              <a:gd name="T39" fmla="*/ 4148 h 4467"/>
              <a:gd name="T40" fmla="*/ 3877 w 4467"/>
              <a:gd name="T41" fmla="*/ 4165 h 4467"/>
              <a:gd name="T42" fmla="*/ 3827 w 4467"/>
              <a:gd name="T43" fmla="*/ 4177 h 4467"/>
              <a:gd name="T44" fmla="*/ 3775 w 4467"/>
              <a:gd name="T45" fmla="*/ 4184 h 4467"/>
              <a:gd name="T46" fmla="*/ 3724 w 4467"/>
              <a:gd name="T47" fmla="*/ 4184 h 4467"/>
              <a:gd name="T48" fmla="*/ 3672 w 4467"/>
              <a:gd name="T49" fmla="*/ 4177 h 4467"/>
              <a:gd name="T50" fmla="*/ 3622 w 4467"/>
              <a:gd name="T51" fmla="*/ 4165 h 4467"/>
              <a:gd name="T52" fmla="*/ 3574 w 4467"/>
              <a:gd name="T53" fmla="*/ 4148 h 4467"/>
              <a:gd name="T54" fmla="*/ 3528 w 4467"/>
              <a:gd name="T55" fmla="*/ 4123 h 4467"/>
              <a:gd name="T56" fmla="*/ 3483 w 4467"/>
              <a:gd name="T57" fmla="*/ 4093 h 4467"/>
              <a:gd name="T58" fmla="*/ 3442 w 4467"/>
              <a:gd name="T59" fmla="*/ 4057 h 4467"/>
              <a:gd name="T60" fmla="*/ 2483 w 4467"/>
              <a:gd name="T61" fmla="*/ 3098 h 4467"/>
              <a:gd name="T62" fmla="*/ 1597 w 4467"/>
              <a:gd name="T63" fmla="*/ 4467 h 4467"/>
              <a:gd name="T64" fmla="*/ 0 w 4467"/>
              <a:gd name="T65" fmla="*/ 0 h 4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67" h="4467">
                <a:moveTo>
                  <a:pt x="0" y="0"/>
                </a:moveTo>
                <a:lnTo>
                  <a:pt x="4467" y="1597"/>
                </a:lnTo>
                <a:lnTo>
                  <a:pt x="3098" y="2483"/>
                </a:lnTo>
                <a:lnTo>
                  <a:pt x="4057" y="3442"/>
                </a:lnTo>
                <a:lnTo>
                  <a:pt x="4093" y="3483"/>
                </a:lnTo>
                <a:lnTo>
                  <a:pt x="4123" y="3528"/>
                </a:lnTo>
                <a:lnTo>
                  <a:pt x="4148" y="3574"/>
                </a:lnTo>
                <a:lnTo>
                  <a:pt x="4165" y="3622"/>
                </a:lnTo>
                <a:lnTo>
                  <a:pt x="4177" y="3672"/>
                </a:lnTo>
                <a:lnTo>
                  <a:pt x="4184" y="3724"/>
                </a:lnTo>
                <a:lnTo>
                  <a:pt x="4184" y="3775"/>
                </a:lnTo>
                <a:lnTo>
                  <a:pt x="4177" y="3827"/>
                </a:lnTo>
                <a:lnTo>
                  <a:pt x="4165" y="3877"/>
                </a:lnTo>
                <a:lnTo>
                  <a:pt x="4148" y="3926"/>
                </a:lnTo>
                <a:lnTo>
                  <a:pt x="4123" y="3972"/>
                </a:lnTo>
                <a:lnTo>
                  <a:pt x="4093" y="4016"/>
                </a:lnTo>
                <a:lnTo>
                  <a:pt x="4057" y="4057"/>
                </a:lnTo>
                <a:lnTo>
                  <a:pt x="4016" y="4093"/>
                </a:lnTo>
                <a:lnTo>
                  <a:pt x="3972" y="4123"/>
                </a:lnTo>
                <a:lnTo>
                  <a:pt x="3926" y="4148"/>
                </a:lnTo>
                <a:lnTo>
                  <a:pt x="3877" y="4165"/>
                </a:lnTo>
                <a:lnTo>
                  <a:pt x="3827" y="4177"/>
                </a:lnTo>
                <a:lnTo>
                  <a:pt x="3775" y="4184"/>
                </a:lnTo>
                <a:lnTo>
                  <a:pt x="3724" y="4184"/>
                </a:lnTo>
                <a:lnTo>
                  <a:pt x="3672" y="4177"/>
                </a:lnTo>
                <a:lnTo>
                  <a:pt x="3622" y="4165"/>
                </a:lnTo>
                <a:lnTo>
                  <a:pt x="3574" y="4148"/>
                </a:lnTo>
                <a:lnTo>
                  <a:pt x="3528" y="4123"/>
                </a:lnTo>
                <a:lnTo>
                  <a:pt x="3483" y="4093"/>
                </a:lnTo>
                <a:lnTo>
                  <a:pt x="3442" y="4057"/>
                </a:lnTo>
                <a:lnTo>
                  <a:pt x="2483" y="3098"/>
                </a:lnTo>
                <a:lnTo>
                  <a:pt x="1597" y="446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90">
            <a:extLst>
              <a:ext uri="{FF2B5EF4-FFF2-40B4-BE49-F238E27FC236}">
                <a16:creationId xmlns:a16="http://schemas.microsoft.com/office/drawing/2014/main" id="{2A723F4D-2FF2-489E-9B94-A89F68602C10}"/>
              </a:ext>
            </a:extLst>
          </p:cNvPr>
          <p:cNvSpPr>
            <a:spLocks/>
          </p:cNvSpPr>
          <p:nvPr/>
        </p:nvSpPr>
        <p:spPr bwMode="auto">
          <a:xfrm>
            <a:off x="7901798" y="4651029"/>
            <a:ext cx="275515" cy="275515"/>
          </a:xfrm>
          <a:custGeom>
            <a:avLst/>
            <a:gdLst>
              <a:gd name="T0" fmla="*/ 0 w 4467"/>
              <a:gd name="T1" fmla="*/ 0 h 4467"/>
              <a:gd name="T2" fmla="*/ 4467 w 4467"/>
              <a:gd name="T3" fmla="*/ 1597 h 4467"/>
              <a:gd name="T4" fmla="*/ 3098 w 4467"/>
              <a:gd name="T5" fmla="*/ 2483 h 4467"/>
              <a:gd name="T6" fmla="*/ 4057 w 4467"/>
              <a:gd name="T7" fmla="*/ 3442 h 4467"/>
              <a:gd name="T8" fmla="*/ 4093 w 4467"/>
              <a:gd name="T9" fmla="*/ 3483 h 4467"/>
              <a:gd name="T10" fmla="*/ 4123 w 4467"/>
              <a:gd name="T11" fmla="*/ 3528 h 4467"/>
              <a:gd name="T12" fmla="*/ 4148 w 4467"/>
              <a:gd name="T13" fmla="*/ 3574 h 4467"/>
              <a:gd name="T14" fmla="*/ 4165 w 4467"/>
              <a:gd name="T15" fmla="*/ 3622 h 4467"/>
              <a:gd name="T16" fmla="*/ 4177 w 4467"/>
              <a:gd name="T17" fmla="*/ 3672 h 4467"/>
              <a:gd name="T18" fmla="*/ 4184 w 4467"/>
              <a:gd name="T19" fmla="*/ 3724 h 4467"/>
              <a:gd name="T20" fmla="*/ 4184 w 4467"/>
              <a:gd name="T21" fmla="*/ 3775 h 4467"/>
              <a:gd name="T22" fmla="*/ 4177 w 4467"/>
              <a:gd name="T23" fmla="*/ 3827 h 4467"/>
              <a:gd name="T24" fmla="*/ 4165 w 4467"/>
              <a:gd name="T25" fmla="*/ 3877 h 4467"/>
              <a:gd name="T26" fmla="*/ 4148 w 4467"/>
              <a:gd name="T27" fmla="*/ 3926 h 4467"/>
              <a:gd name="T28" fmla="*/ 4123 w 4467"/>
              <a:gd name="T29" fmla="*/ 3972 h 4467"/>
              <a:gd name="T30" fmla="*/ 4093 w 4467"/>
              <a:gd name="T31" fmla="*/ 4016 h 4467"/>
              <a:gd name="T32" fmla="*/ 4057 w 4467"/>
              <a:gd name="T33" fmla="*/ 4057 h 4467"/>
              <a:gd name="T34" fmla="*/ 4016 w 4467"/>
              <a:gd name="T35" fmla="*/ 4093 h 4467"/>
              <a:gd name="T36" fmla="*/ 3972 w 4467"/>
              <a:gd name="T37" fmla="*/ 4123 h 4467"/>
              <a:gd name="T38" fmla="*/ 3926 w 4467"/>
              <a:gd name="T39" fmla="*/ 4148 h 4467"/>
              <a:gd name="T40" fmla="*/ 3877 w 4467"/>
              <a:gd name="T41" fmla="*/ 4165 h 4467"/>
              <a:gd name="T42" fmla="*/ 3827 w 4467"/>
              <a:gd name="T43" fmla="*/ 4177 h 4467"/>
              <a:gd name="T44" fmla="*/ 3775 w 4467"/>
              <a:gd name="T45" fmla="*/ 4184 h 4467"/>
              <a:gd name="T46" fmla="*/ 3724 w 4467"/>
              <a:gd name="T47" fmla="*/ 4184 h 4467"/>
              <a:gd name="T48" fmla="*/ 3672 w 4467"/>
              <a:gd name="T49" fmla="*/ 4177 h 4467"/>
              <a:gd name="T50" fmla="*/ 3622 w 4467"/>
              <a:gd name="T51" fmla="*/ 4165 h 4467"/>
              <a:gd name="T52" fmla="*/ 3574 w 4467"/>
              <a:gd name="T53" fmla="*/ 4148 h 4467"/>
              <a:gd name="T54" fmla="*/ 3528 w 4467"/>
              <a:gd name="T55" fmla="*/ 4123 h 4467"/>
              <a:gd name="T56" fmla="*/ 3483 w 4467"/>
              <a:gd name="T57" fmla="*/ 4093 h 4467"/>
              <a:gd name="T58" fmla="*/ 3442 w 4467"/>
              <a:gd name="T59" fmla="*/ 4057 h 4467"/>
              <a:gd name="T60" fmla="*/ 2483 w 4467"/>
              <a:gd name="T61" fmla="*/ 3098 h 4467"/>
              <a:gd name="T62" fmla="*/ 1597 w 4467"/>
              <a:gd name="T63" fmla="*/ 4467 h 4467"/>
              <a:gd name="T64" fmla="*/ 0 w 4467"/>
              <a:gd name="T65" fmla="*/ 0 h 4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467" h="4467">
                <a:moveTo>
                  <a:pt x="0" y="0"/>
                </a:moveTo>
                <a:lnTo>
                  <a:pt x="4467" y="1597"/>
                </a:lnTo>
                <a:lnTo>
                  <a:pt x="3098" y="2483"/>
                </a:lnTo>
                <a:lnTo>
                  <a:pt x="4057" y="3442"/>
                </a:lnTo>
                <a:lnTo>
                  <a:pt x="4093" y="3483"/>
                </a:lnTo>
                <a:lnTo>
                  <a:pt x="4123" y="3528"/>
                </a:lnTo>
                <a:lnTo>
                  <a:pt x="4148" y="3574"/>
                </a:lnTo>
                <a:lnTo>
                  <a:pt x="4165" y="3622"/>
                </a:lnTo>
                <a:lnTo>
                  <a:pt x="4177" y="3672"/>
                </a:lnTo>
                <a:lnTo>
                  <a:pt x="4184" y="3724"/>
                </a:lnTo>
                <a:lnTo>
                  <a:pt x="4184" y="3775"/>
                </a:lnTo>
                <a:lnTo>
                  <a:pt x="4177" y="3827"/>
                </a:lnTo>
                <a:lnTo>
                  <a:pt x="4165" y="3877"/>
                </a:lnTo>
                <a:lnTo>
                  <a:pt x="4148" y="3926"/>
                </a:lnTo>
                <a:lnTo>
                  <a:pt x="4123" y="3972"/>
                </a:lnTo>
                <a:lnTo>
                  <a:pt x="4093" y="4016"/>
                </a:lnTo>
                <a:lnTo>
                  <a:pt x="4057" y="4057"/>
                </a:lnTo>
                <a:lnTo>
                  <a:pt x="4016" y="4093"/>
                </a:lnTo>
                <a:lnTo>
                  <a:pt x="3972" y="4123"/>
                </a:lnTo>
                <a:lnTo>
                  <a:pt x="3926" y="4148"/>
                </a:lnTo>
                <a:lnTo>
                  <a:pt x="3877" y="4165"/>
                </a:lnTo>
                <a:lnTo>
                  <a:pt x="3827" y="4177"/>
                </a:lnTo>
                <a:lnTo>
                  <a:pt x="3775" y="4184"/>
                </a:lnTo>
                <a:lnTo>
                  <a:pt x="3724" y="4184"/>
                </a:lnTo>
                <a:lnTo>
                  <a:pt x="3672" y="4177"/>
                </a:lnTo>
                <a:lnTo>
                  <a:pt x="3622" y="4165"/>
                </a:lnTo>
                <a:lnTo>
                  <a:pt x="3574" y="4148"/>
                </a:lnTo>
                <a:lnTo>
                  <a:pt x="3528" y="4123"/>
                </a:lnTo>
                <a:lnTo>
                  <a:pt x="3483" y="4093"/>
                </a:lnTo>
                <a:lnTo>
                  <a:pt x="3442" y="4057"/>
                </a:lnTo>
                <a:lnTo>
                  <a:pt x="2483" y="3098"/>
                </a:lnTo>
                <a:lnTo>
                  <a:pt x="1597" y="446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046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78175-C8BD-480B-B381-22E6D23A2F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30280" y="4920964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8696" y="520308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392408" y="5203087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8248" y="4920964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7576" y="5259290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1070910" y="1763324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2100359" y="1763324"/>
            <a:ext cx="3046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Brightness 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BDA91084-0F8C-4C16-9FAC-FFF16E7DA0AD}"/>
              </a:ext>
            </a:extLst>
          </p:cNvPr>
          <p:cNvSpPr txBox="1">
            <a:spLocks/>
          </p:cNvSpPr>
          <p:nvPr/>
        </p:nvSpPr>
        <p:spPr>
          <a:xfrm>
            <a:off x="1112862" y="2884383"/>
            <a:ext cx="4033524" cy="11470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FBD015-7F17-44C2-B0AD-740C7EB90431}"/>
              </a:ext>
            </a:extLst>
          </p:cNvPr>
          <p:cNvSpPr txBox="1"/>
          <p:nvPr/>
        </p:nvSpPr>
        <p:spPr>
          <a:xfrm>
            <a:off x="1112862" y="4106670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High Lowshutter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B00A18-F5F8-4DBD-9D4C-A983D978625D}"/>
              </a:ext>
            </a:extLst>
          </p:cNvPr>
          <p:cNvSpPr txBox="1"/>
          <p:nvPr/>
        </p:nvSpPr>
        <p:spPr>
          <a:xfrm>
            <a:off x="1133877" y="4584008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Iso Setting.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4" name="Content Placeholder 6">
            <a:extLst>
              <a:ext uri="{FF2B5EF4-FFF2-40B4-BE49-F238E27FC236}">
                <a16:creationId xmlns:a16="http://schemas.microsoft.com/office/drawing/2014/main" id="{33DFDA80-6B18-4422-BE5B-37FEE3B1464D}"/>
              </a:ext>
            </a:extLst>
          </p:cNvPr>
          <p:cNvSpPr txBox="1">
            <a:spLocks/>
          </p:cNvSpPr>
          <p:nvPr/>
        </p:nvSpPr>
        <p:spPr>
          <a:xfrm>
            <a:off x="3428045" y="4086282"/>
            <a:ext cx="832516" cy="3077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id-ID" sz="1100" dirty="0">
                <a:latin typeface="Segoe UI" panose="020B0502040204020203" pitchFamily="34" charset="0"/>
                <a:cs typeface="Segoe UI" panose="020B0502040204020203" pitchFamily="34" charset="0"/>
              </a:rPr>
              <a:t>/500</a:t>
            </a: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218C8438-1EA9-4DEA-A237-CC044A07FD69}"/>
              </a:ext>
            </a:extLst>
          </p:cNvPr>
          <p:cNvSpPr txBox="1">
            <a:spLocks/>
          </p:cNvSpPr>
          <p:nvPr/>
        </p:nvSpPr>
        <p:spPr>
          <a:xfrm>
            <a:off x="3428045" y="4587530"/>
            <a:ext cx="832516" cy="3077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100" dirty="0">
                <a:latin typeface="Segoe UI" panose="020B0502040204020203" pitchFamily="34" charset="0"/>
                <a:cs typeface="Segoe UI" panose="020B0502040204020203" pitchFamily="34" charset="0"/>
              </a:rPr>
              <a:t>200</a:t>
            </a: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EC330-D937-4AF1-AACA-EE88D2137912}"/>
              </a:ext>
            </a:extLst>
          </p:cNvPr>
          <p:cNvSpPr txBox="1"/>
          <p:nvPr/>
        </p:nvSpPr>
        <p:spPr>
          <a:xfrm>
            <a:off x="1136400" y="5091000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Aperture.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C97E861F-6321-4550-9BAA-6F2C09B4F80A}"/>
              </a:ext>
            </a:extLst>
          </p:cNvPr>
          <p:cNvSpPr txBox="1">
            <a:spLocks/>
          </p:cNvSpPr>
          <p:nvPr/>
        </p:nvSpPr>
        <p:spPr>
          <a:xfrm>
            <a:off x="3413091" y="5116104"/>
            <a:ext cx="832516" cy="3077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id-ID" sz="1100" dirty="0">
                <a:latin typeface="Segoe UI" panose="020B0502040204020203" pitchFamily="34" charset="0"/>
                <a:cs typeface="Segoe UI" panose="020B0502040204020203" pitchFamily="34" charset="0"/>
              </a:rPr>
              <a:t>F/11</a:t>
            </a:r>
            <a:endParaRPr lang="en-US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095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D463-AD45-B345-AB17-1DB1374704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FE242-7A22-264E-9F71-52C9EC70FC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clickable_images/h0wU7BnluPLCAf5DGxyHY">
            <a:extLst>
              <a:ext uri="{FF2B5EF4-FFF2-40B4-BE49-F238E27FC236}">
                <a16:creationId xmlns:a16="http://schemas.microsoft.com/office/drawing/2014/main" id="{907A75F0-D2DE-C14B-AFDD-1FF3C41C287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36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09C85-9A9A-46E5-8D8B-E5EA055C75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7547735" y="1662132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8577184" y="1662132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Modeling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2542032" y="5389625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5870448" y="567174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2804160" y="5671748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0" y="5389625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719328" y="5727951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C7F80799-630F-45A7-8645-9B66B84A87A4}"/>
              </a:ext>
            </a:extLst>
          </p:cNvPr>
          <p:cNvSpPr txBox="1">
            <a:spLocks/>
          </p:cNvSpPr>
          <p:nvPr/>
        </p:nvSpPr>
        <p:spPr>
          <a:xfrm>
            <a:off x="7600949" y="3334572"/>
            <a:ext cx="3657601" cy="11174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accusantium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mque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laudan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Freeform 77">
            <a:extLst>
              <a:ext uri="{FF2B5EF4-FFF2-40B4-BE49-F238E27FC236}">
                <a16:creationId xmlns:a16="http://schemas.microsoft.com/office/drawing/2014/main" id="{12D5E297-E664-4AAC-9B81-7113293CBD42}"/>
              </a:ext>
            </a:extLst>
          </p:cNvPr>
          <p:cNvSpPr>
            <a:spLocks noEditPoints="1"/>
          </p:cNvSpPr>
          <p:nvPr/>
        </p:nvSpPr>
        <p:spPr bwMode="auto">
          <a:xfrm>
            <a:off x="7691864" y="2841017"/>
            <a:ext cx="298932" cy="243026"/>
          </a:xfrm>
          <a:custGeom>
            <a:avLst/>
            <a:gdLst>
              <a:gd name="T0" fmla="*/ 396429 w 256"/>
              <a:gd name="T1" fmla="*/ 338138 h 208"/>
              <a:gd name="T2" fmla="*/ 19496 w 256"/>
              <a:gd name="T3" fmla="*/ 338138 h 208"/>
              <a:gd name="T4" fmla="*/ 0 w 256"/>
              <a:gd name="T5" fmla="*/ 318630 h 208"/>
              <a:gd name="T6" fmla="*/ 0 w 256"/>
              <a:gd name="T7" fmla="*/ 58524 h 208"/>
              <a:gd name="T8" fmla="*/ 19496 w 256"/>
              <a:gd name="T9" fmla="*/ 39016 h 208"/>
              <a:gd name="T10" fmla="*/ 102357 w 256"/>
              <a:gd name="T11" fmla="*/ 39016 h 208"/>
              <a:gd name="T12" fmla="*/ 133226 w 256"/>
              <a:gd name="T13" fmla="*/ 8128 h 208"/>
              <a:gd name="T14" fmla="*/ 149473 w 256"/>
              <a:gd name="T15" fmla="*/ 0 h 208"/>
              <a:gd name="T16" fmla="*/ 266452 w 256"/>
              <a:gd name="T17" fmla="*/ 0 h 208"/>
              <a:gd name="T18" fmla="*/ 281074 w 256"/>
              <a:gd name="T19" fmla="*/ 6503 h 208"/>
              <a:gd name="T20" fmla="*/ 281074 w 256"/>
              <a:gd name="T21" fmla="*/ 6503 h 208"/>
              <a:gd name="T22" fmla="*/ 313568 w 256"/>
              <a:gd name="T23" fmla="*/ 39016 h 208"/>
              <a:gd name="T24" fmla="*/ 396429 w 256"/>
              <a:gd name="T25" fmla="*/ 39016 h 208"/>
              <a:gd name="T26" fmla="*/ 415925 w 256"/>
              <a:gd name="T27" fmla="*/ 58524 h 208"/>
              <a:gd name="T28" fmla="*/ 415925 w 256"/>
              <a:gd name="T29" fmla="*/ 318630 h 208"/>
              <a:gd name="T30" fmla="*/ 396429 w 256"/>
              <a:gd name="T31" fmla="*/ 338138 h 208"/>
              <a:gd name="T32" fmla="*/ 207963 w 256"/>
              <a:gd name="T33" fmla="*/ 65027 h 208"/>
              <a:gd name="T34" fmla="*/ 90984 w 256"/>
              <a:gd name="T35" fmla="*/ 182074 h 208"/>
              <a:gd name="T36" fmla="*/ 207963 w 256"/>
              <a:gd name="T37" fmla="*/ 299122 h 208"/>
              <a:gd name="T38" fmla="*/ 324941 w 256"/>
              <a:gd name="T39" fmla="*/ 182074 h 208"/>
              <a:gd name="T40" fmla="*/ 207963 w 256"/>
              <a:gd name="T41" fmla="*/ 65027 h 208"/>
              <a:gd name="T42" fmla="*/ 207963 w 256"/>
              <a:gd name="T43" fmla="*/ 260106 h 208"/>
              <a:gd name="T44" fmla="*/ 129977 w 256"/>
              <a:gd name="T45" fmla="*/ 182074 h 208"/>
              <a:gd name="T46" fmla="*/ 207963 w 256"/>
              <a:gd name="T47" fmla="*/ 104042 h 208"/>
              <a:gd name="T48" fmla="*/ 285948 w 256"/>
              <a:gd name="T49" fmla="*/ 182074 h 208"/>
              <a:gd name="T50" fmla="*/ 207963 w 256"/>
              <a:gd name="T51" fmla="*/ 260106 h 20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56" h="208">
                <a:moveTo>
                  <a:pt x="244" y="208"/>
                </a:move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9"/>
                  <a:pt x="5" y="24"/>
                  <a:pt x="12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82" y="5"/>
                  <a:pt x="82" y="5"/>
                  <a:pt x="82" y="5"/>
                </a:cubicBezTo>
                <a:cubicBezTo>
                  <a:pt x="85" y="2"/>
                  <a:pt x="88" y="0"/>
                  <a:pt x="92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7" y="0"/>
                  <a:pt x="170" y="1"/>
                  <a:pt x="173" y="4"/>
                </a:cubicBezTo>
                <a:cubicBezTo>
                  <a:pt x="173" y="4"/>
                  <a:pt x="173" y="4"/>
                  <a:pt x="173" y="4"/>
                </a:cubicBezTo>
                <a:cubicBezTo>
                  <a:pt x="193" y="24"/>
                  <a:pt x="193" y="24"/>
                  <a:pt x="193" y="24"/>
                </a:cubicBezTo>
                <a:cubicBezTo>
                  <a:pt x="244" y="24"/>
                  <a:pt x="244" y="24"/>
                  <a:pt x="244" y="24"/>
                </a:cubicBezTo>
                <a:cubicBezTo>
                  <a:pt x="251" y="24"/>
                  <a:pt x="256" y="29"/>
                  <a:pt x="256" y="3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3"/>
                  <a:pt x="251" y="208"/>
                  <a:pt x="244" y="208"/>
                </a:cubicBezTo>
                <a:moveTo>
                  <a:pt x="128" y="40"/>
                </a:moveTo>
                <a:cubicBezTo>
                  <a:pt x="88" y="40"/>
                  <a:pt x="56" y="72"/>
                  <a:pt x="56" y="112"/>
                </a:cubicBezTo>
                <a:cubicBezTo>
                  <a:pt x="56" y="152"/>
                  <a:pt x="88" y="184"/>
                  <a:pt x="128" y="184"/>
                </a:cubicBezTo>
                <a:cubicBezTo>
                  <a:pt x="168" y="184"/>
                  <a:pt x="200" y="152"/>
                  <a:pt x="200" y="112"/>
                </a:cubicBezTo>
                <a:cubicBezTo>
                  <a:pt x="200" y="72"/>
                  <a:pt x="168" y="40"/>
                  <a:pt x="128" y="40"/>
                </a:cubicBezTo>
                <a:moveTo>
                  <a:pt x="128" y="160"/>
                </a:moveTo>
                <a:cubicBezTo>
                  <a:pt x="101" y="160"/>
                  <a:pt x="80" y="139"/>
                  <a:pt x="80" y="112"/>
                </a:cubicBezTo>
                <a:cubicBezTo>
                  <a:pt x="80" y="85"/>
                  <a:pt x="101" y="64"/>
                  <a:pt x="128" y="64"/>
                </a:cubicBezTo>
                <a:cubicBezTo>
                  <a:pt x="155" y="64"/>
                  <a:pt x="176" y="85"/>
                  <a:pt x="176" y="112"/>
                </a:cubicBezTo>
                <a:cubicBezTo>
                  <a:pt x="176" y="139"/>
                  <a:pt x="155" y="160"/>
                  <a:pt x="128" y="16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Freeform 48">
            <a:extLst>
              <a:ext uri="{FF2B5EF4-FFF2-40B4-BE49-F238E27FC236}">
                <a16:creationId xmlns:a16="http://schemas.microsoft.com/office/drawing/2014/main" id="{B573F1B6-E6E1-49F3-9476-9593253334F7}"/>
              </a:ext>
            </a:extLst>
          </p:cNvPr>
          <p:cNvSpPr>
            <a:spLocks noEditPoints="1"/>
          </p:cNvSpPr>
          <p:nvPr/>
        </p:nvSpPr>
        <p:spPr bwMode="auto">
          <a:xfrm>
            <a:off x="8227490" y="2832432"/>
            <a:ext cx="259206" cy="260196"/>
          </a:xfrm>
          <a:custGeom>
            <a:avLst/>
            <a:gdLst>
              <a:gd name="T0" fmla="*/ 396429 w 256"/>
              <a:gd name="T1" fmla="*/ 417513 h 256"/>
              <a:gd name="T2" fmla="*/ 19496 w 256"/>
              <a:gd name="T3" fmla="*/ 417513 h 256"/>
              <a:gd name="T4" fmla="*/ 0 w 256"/>
              <a:gd name="T5" fmla="*/ 397942 h 256"/>
              <a:gd name="T6" fmla="*/ 0 w 256"/>
              <a:gd name="T7" fmla="*/ 19571 h 256"/>
              <a:gd name="T8" fmla="*/ 19496 w 256"/>
              <a:gd name="T9" fmla="*/ 0 h 256"/>
              <a:gd name="T10" fmla="*/ 396429 w 256"/>
              <a:gd name="T11" fmla="*/ 0 h 256"/>
              <a:gd name="T12" fmla="*/ 415925 w 256"/>
              <a:gd name="T13" fmla="*/ 19571 h 256"/>
              <a:gd name="T14" fmla="*/ 415925 w 256"/>
              <a:gd name="T15" fmla="*/ 397942 h 256"/>
              <a:gd name="T16" fmla="*/ 396429 w 256"/>
              <a:gd name="T17" fmla="*/ 417513 h 256"/>
              <a:gd name="T18" fmla="*/ 376932 w 256"/>
              <a:gd name="T19" fmla="*/ 39142 h 256"/>
              <a:gd name="T20" fmla="*/ 38993 w 256"/>
              <a:gd name="T21" fmla="*/ 39142 h 256"/>
              <a:gd name="T22" fmla="*/ 38993 w 256"/>
              <a:gd name="T23" fmla="*/ 378371 h 256"/>
              <a:gd name="T24" fmla="*/ 376932 w 256"/>
              <a:gd name="T25" fmla="*/ 378371 h 256"/>
              <a:gd name="T26" fmla="*/ 376932 w 256"/>
              <a:gd name="T27" fmla="*/ 39142 h 256"/>
              <a:gd name="T28" fmla="*/ 123478 w 256"/>
              <a:gd name="T29" fmla="*/ 182662 h 256"/>
              <a:gd name="T30" fmla="*/ 136475 w 256"/>
              <a:gd name="T31" fmla="*/ 189186 h 256"/>
              <a:gd name="T32" fmla="*/ 181967 w 256"/>
              <a:gd name="T33" fmla="*/ 233220 h 256"/>
              <a:gd name="T34" fmla="*/ 272951 w 256"/>
              <a:gd name="T35" fmla="*/ 143520 h 256"/>
              <a:gd name="T36" fmla="*/ 285948 w 256"/>
              <a:gd name="T37" fmla="*/ 136996 h 256"/>
              <a:gd name="T38" fmla="*/ 305445 w 256"/>
              <a:gd name="T39" fmla="*/ 156567 h 256"/>
              <a:gd name="T40" fmla="*/ 298946 w 256"/>
              <a:gd name="T41" fmla="*/ 169615 h 256"/>
              <a:gd name="T42" fmla="*/ 194965 w 256"/>
              <a:gd name="T43" fmla="*/ 273993 h 256"/>
              <a:gd name="T44" fmla="*/ 181967 w 256"/>
              <a:gd name="T45" fmla="*/ 280517 h 256"/>
              <a:gd name="T46" fmla="*/ 168970 w 256"/>
              <a:gd name="T47" fmla="*/ 273993 h 256"/>
              <a:gd name="T48" fmla="*/ 110480 w 256"/>
              <a:gd name="T49" fmla="*/ 215280 h 256"/>
              <a:gd name="T50" fmla="*/ 103981 w 256"/>
              <a:gd name="T51" fmla="*/ 202233 h 256"/>
              <a:gd name="T52" fmla="*/ 123478 w 256"/>
              <a:gd name="T53" fmla="*/ 182662 h 256"/>
              <a:gd name="T54" fmla="*/ 298946 w 256"/>
              <a:gd name="T55" fmla="*/ 280517 h 256"/>
              <a:gd name="T56" fmla="*/ 298946 w 256"/>
              <a:gd name="T57" fmla="*/ 280517 h 256"/>
              <a:gd name="T58" fmla="*/ 298946 w 256"/>
              <a:gd name="T59" fmla="*/ 280517 h 256"/>
              <a:gd name="T60" fmla="*/ 298946 w 256"/>
              <a:gd name="T61" fmla="*/ 280517 h 256"/>
              <a:gd name="T62" fmla="*/ 298946 w 256"/>
              <a:gd name="T63" fmla="*/ 136996 h 256"/>
              <a:gd name="T64" fmla="*/ 298946 w 256"/>
              <a:gd name="T65" fmla="*/ 136996 h 256"/>
              <a:gd name="T66" fmla="*/ 298946 w 256"/>
              <a:gd name="T67" fmla="*/ 136996 h 2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6" h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32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232" y="232"/>
                  <a:pt x="232" y="232"/>
                  <a:pt x="232" y="232"/>
                </a:cubicBezTo>
                <a:lnTo>
                  <a:pt x="232" y="24"/>
                </a:lnTo>
                <a:close/>
                <a:moveTo>
                  <a:pt x="76" y="112"/>
                </a:move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b="1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907BED3-9EAE-4EE7-9845-72AD3D62595B}"/>
              </a:ext>
            </a:extLst>
          </p:cNvPr>
          <p:cNvSpPr/>
          <p:nvPr/>
        </p:nvSpPr>
        <p:spPr>
          <a:xfrm>
            <a:off x="7691864" y="4702577"/>
            <a:ext cx="1191986" cy="337911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Show More</a:t>
            </a:r>
            <a:endParaRPr lang="en-US" sz="1400" dirty="0">
              <a:solidFill>
                <a:schemeClr val="accent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0943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E84A26-CC0B-4B76-8A26-B5F2FFA535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5018782" y="410826"/>
            <a:ext cx="318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Shuttershot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85CEAFDA-2265-45CF-ACC7-8B04770DAA75}"/>
              </a:ext>
            </a:extLst>
          </p:cNvPr>
          <p:cNvSpPr txBox="1">
            <a:spLocks/>
          </p:cNvSpPr>
          <p:nvPr/>
        </p:nvSpPr>
        <p:spPr>
          <a:xfrm>
            <a:off x="1739945" y="1854328"/>
            <a:ext cx="3483220" cy="7369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Sed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perspiciatis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tem</a:t>
            </a:r>
            <a:r>
              <a:rPr lang="id-ID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iatis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unde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omnis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iste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natus</a:t>
            </a:r>
            <a:r>
              <a:rPr lang="en-US" sz="1050" dirty="0">
                <a:latin typeface="Segoe UI" panose="020B0502040204020203" pitchFamily="34" charset="0"/>
                <a:cs typeface="Segoe UI" panose="020B0502040204020203" pitchFamily="34" charset="0"/>
              </a:rPr>
              <a:t> error sit </a:t>
            </a:r>
            <a:r>
              <a:rPr lang="en-US" sz="1050" dirty="0" err="1">
                <a:latin typeface="Segoe UI" panose="020B0502040204020203" pitchFamily="34" charset="0"/>
                <a:cs typeface="Segoe UI" panose="020B0502040204020203" pitchFamily="34" charset="0"/>
              </a:rPr>
              <a:t>voluptatem</a:t>
            </a: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B2DD69-C3C3-407F-BF1E-5122C04581A8}"/>
              </a:ext>
            </a:extLst>
          </p:cNvPr>
          <p:cNvSpPr txBox="1"/>
          <p:nvPr/>
        </p:nvSpPr>
        <p:spPr>
          <a:xfrm>
            <a:off x="1739944" y="1590123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latin typeface="Montserrat" panose="00000500000000000000" pitchFamily="50" charset="0"/>
              </a:rPr>
              <a:t>High Lowshutter.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437853-0E09-4AD2-8D61-54716C16B15F}"/>
              </a:ext>
            </a:extLst>
          </p:cNvPr>
          <p:cNvSpPr txBox="1"/>
          <p:nvPr/>
        </p:nvSpPr>
        <p:spPr>
          <a:xfrm>
            <a:off x="5416024" y="2016088"/>
            <a:ext cx="241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>
                <a:latin typeface="Montserrat" panose="00000500000000000000" pitchFamily="50" charset="0"/>
              </a:rPr>
              <a:t>Beauty Models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D0C7E2-C222-472C-8A63-27D279B2C35B}"/>
              </a:ext>
            </a:extLst>
          </p:cNvPr>
          <p:cNvSpPr txBox="1"/>
          <p:nvPr/>
        </p:nvSpPr>
        <p:spPr>
          <a:xfrm>
            <a:off x="7601480" y="2016088"/>
            <a:ext cx="182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>
                <a:latin typeface="Montserrat" panose="00000500000000000000" pitchFamily="50" charset="0"/>
              </a:rPr>
              <a:t>Best Photo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D78634-9320-49BF-96B8-C5FEB49EBDA4}"/>
              </a:ext>
            </a:extLst>
          </p:cNvPr>
          <p:cNvSpPr txBox="1"/>
          <p:nvPr/>
        </p:nvSpPr>
        <p:spPr>
          <a:xfrm>
            <a:off x="9575094" y="2016087"/>
            <a:ext cx="166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>
                <a:latin typeface="Montserrat" panose="00000500000000000000" pitchFamily="50" charset="0"/>
              </a:rPr>
              <a:t>Results.</a:t>
            </a:r>
            <a:endParaRPr lang="en-US" sz="1400" b="1" dirty="0">
              <a:latin typeface="Montserrat" panose="00000500000000000000" pitchFamily="50" charset="0"/>
            </a:endParaRPr>
          </a:p>
        </p:txBody>
      </p:sp>
      <p:sp>
        <p:nvSpPr>
          <p:cNvPr id="39" name="Freeform 943">
            <a:extLst>
              <a:ext uri="{FF2B5EF4-FFF2-40B4-BE49-F238E27FC236}">
                <a16:creationId xmlns:a16="http://schemas.microsoft.com/office/drawing/2014/main" id="{9467FA73-189C-4660-A0AE-0D35CB3095C6}"/>
              </a:ext>
            </a:extLst>
          </p:cNvPr>
          <p:cNvSpPr>
            <a:spLocks noEditPoints="1"/>
          </p:cNvSpPr>
          <p:nvPr/>
        </p:nvSpPr>
        <p:spPr bwMode="auto">
          <a:xfrm>
            <a:off x="8301059" y="1484472"/>
            <a:ext cx="413762" cy="413428"/>
          </a:xfrm>
          <a:custGeom>
            <a:avLst/>
            <a:gdLst>
              <a:gd name="T0" fmla="*/ 2518 w 3735"/>
              <a:gd name="T1" fmla="*/ 2583 h 3731"/>
              <a:gd name="T2" fmla="*/ 3014 w 3735"/>
              <a:gd name="T3" fmla="*/ 2583 h 3731"/>
              <a:gd name="T4" fmla="*/ 3014 w 3735"/>
              <a:gd name="T5" fmla="*/ 2087 h 3731"/>
              <a:gd name="T6" fmla="*/ 2330 w 3735"/>
              <a:gd name="T7" fmla="*/ 1332 h 3731"/>
              <a:gd name="T8" fmla="*/ 2235 w 3735"/>
              <a:gd name="T9" fmla="*/ 1413 h 3731"/>
              <a:gd name="T10" fmla="*/ 2212 w 3735"/>
              <a:gd name="T11" fmla="*/ 1539 h 3731"/>
              <a:gd name="T12" fmla="*/ 2276 w 3735"/>
              <a:gd name="T13" fmla="*/ 1648 h 3731"/>
              <a:gd name="T14" fmla="*/ 2395 w 3735"/>
              <a:gd name="T15" fmla="*/ 1691 h 3731"/>
              <a:gd name="T16" fmla="*/ 2514 w 3735"/>
              <a:gd name="T17" fmla="*/ 1648 h 3731"/>
              <a:gd name="T18" fmla="*/ 2578 w 3735"/>
              <a:gd name="T19" fmla="*/ 1539 h 3731"/>
              <a:gd name="T20" fmla="*/ 2555 w 3735"/>
              <a:gd name="T21" fmla="*/ 1413 h 3731"/>
              <a:gd name="T22" fmla="*/ 2460 w 3735"/>
              <a:gd name="T23" fmla="*/ 1332 h 3731"/>
              <a:gd name="T24" fmla="*/ 857 w 3735"/>
              <a:gd name="T25" fmla="*/ 913 h 3731"/>
              <a:gd name="T26" fmla="*/ 795 w 3735"/>
              <a:gd name="T27" fmla="*/ 975 h 3731"/>
              <a:gd name="T28" fmla="*/ 804 w 3735"/>
              <a:gd name="T29" fmla="*/ 2777 h 3731"/>
              <a:gd name="T30" fmla="*/ 881 w 3735"/>
              <a:gd name="T31" fmla="*/ 2822 h 3731"/>
              <a:gd name="T32" fmla="*/ 2388 w 3735"/>
              <a:gd name="T33" fmla="*/ 2711 h 3731"/>
              <a:gd name="T34" fmla="*/ 1823 w 3735"/>
              <a:gd name="T35" fmla="*/ 1978 h 3731"/>
              <a:gd name="T36" fmla="*/ 1499 w 3735"/>
              <a:gd name="T37" fmla="*/ 1652 h 3731"/>
              <a:gd name="T38" fmla="*/ 2732 w 3735"/>
              <a:gd name="T39" fmla="*/ 1117 h 3731"/>
              <a:gd name="T40" fmla="*/ 2940 w 3735"/>
              <a:gd name="T41" fmla="*/ 975 h 3731"/>
              <a:gd name="T42" fmla="*/ 2878 w 3735"/>
              <a:gd name="T43" fmla="*/ 913 h 3731"/>
              <a:gd name="T44" fmla="*/ 1981 w 3735"/>
              <a:gd name="T45" fmla="*/ 3 h 3731"/>
              <a:gd name="T46" fmla="*/ 2416 w 3735"/>
              <a:gd name="T47" fmla="*/ 82 h 3731"/>
              <a:gd name="T48" fmla="*/ 2810 w 3735"/>
              <a:gd name="T49" fmla="*/ 254 h 3731"/>
              <a:gd name="T50" fmla="*/ 3150 w 3735"/>
              <a:gd name="T51" fmla="*/ 510 h 3731"/>
              <a:gd name="T52" fmla="*/ 3424 w 3735"/>
              <a:gd name="T53" fmla="*/ 833 h 3731"/>
              <a:gd name="T54" fmla="*/ 3618 w 3735"/>
              <a:gd name="T55" fmla="*/ 1215 h 3731"/>
              <a:gd name="T56" fmla="*/ 3721 w 3735"/>
              <a:gd name="T57" fmla="*/ 1641 h 3731"/>
              <a:gd name="T58" fmla="*/ 3721 w 3735"/>
              <a:gd name="T59" fmla="*/ 2092 h 3731"/>
              <a:gd name="T60" fmla="*/ 3618 w 3735"/>
              <a:gd name="T61" fmla="*/ 2517 h 3731"/>
              <a:gd name="T62" fmla="*/ 3424 w 3735"/>
              <a:gd name="T63" fmla="*/ 2898 h 3731"/>
              <a:gd name="T64" fmla="*/ 3150 w 3735"/>
              <a:gd name="T65" fmla="*/ 3222 h 3731"/>
              <a:gd name="T66" fmla="*/ 2810 w 3735"/>
              <a:gd name="T67" fmla="*/ 3477 h 3731"/>
              <a:gd name="T68" fmla="*/ 2416 w 3735"/>
              <a:gd name="T69" fmla="*/ 3649 h 3731"/>
              <a:gd name="T70" fmla="*/ 1981 w 3735"/>
              <a:gd name="T71" fmla="*/ 3728 h 3731"/>
              <a:gd name="T72" fmla="*/ 1532 w 3735"/>
              <a:gd name="T73" fmla="*/ 3702 h 3731"/>
              <a:gd name="T74" fmla="*/ 1116 w 3735"/>
              <a:gd name="T75" fmla="*/ 3574 h 3731"/>
              <a:gd name="T76" fmla="*/ 748 w 3735"/>
              <a:gd name="T77" fmla="*/ 3359 h 3731"/>
              <a:gd name="T78" fmla="*/ 439 w 3735"/>
              <a:gd name="T79" fmla="*/ 3068 h 3731"/>
              <a:gd name="T80" fmla="*/ 203 w 3735"/>
              <a:gd name="T81" fmla="*/ 2714 h 3731"/>
              <a:gd name="T82" fmla="*/ 52 w 3735"/>
              <a:gd name="T83" fmla="*/ 2308 h 3731"/>
              <a:gd name="T84" fmla="*/ 0 w 3735"/>
              <a:gd name="T85" fmla="*/ 1866 h 3731"/>
              <a:gd name="T86" fmla="*/ 52 w 3735"/>
              <a:gd name="T87" fmla="*/ 1423 h 3731"/>
              <a:gd name="T88" fmla="*/ 203 w 3735"/>
              <a:gd name="T89" fmla="*/ 1017 h 3731"/>
              <a:gd name="T90" fmla="*/ 439 w 3735"/>
              <a:gd name="T91" fmla="*/ 664 h 3731"/>
              <a:gd name="T92" fmla="*/ 748 w 3735"/>
              <a:gd name="T93" fmla="*/ 372 h 3731"/>
              <a:gd name="T94" fmla="*/ 1116 w 3735"/>
              <a:gd name="T95" fmla="*/ 158 h 3731"/>
              <a:gd name="T96" fmla="*/ 1532 w 3735"/>
              <a:gd name="T97" fmla="*/ 31 h 3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35" h="3731">
                <a:moveTo>
                  <a:pt x="2810" y="2087"/>
                </a:moveTo>
                <a:lnTo>
                  <a:pt x="2810" y="2379"/>
                </a:lnTo>
                <a:lnTo>
                  <a:pt x="2518" y="2379"/>
                </a:lnTo>
                <a:lnTo>
                  <a:pt x="2518" y="2583"/>
                </a:lnTo>
                <a:lnTo>
                  <a:pt x="2810" y="2583"/>
                </a:lnTo>
                <a:lnTo>
                  <a:pt x="2810" y="2874"/>
                </a:lnTo>
                <a:lnTo>
                  <a:pt x="3014" y="2874"/>
                </a:lnTo>
                <a:lnTo>
                  <a:pt x="3014" y="2583"/>
                </a:lnTo>
                <a:lnTo>
                  <a:pt x="3305" y="2583"/>
                </a:lnTo>
                <a:lnTo>
                  <a:pt x="3305" y="2379"/>
                </a:lnTo>
                <a:lnTo>
                  <a:pt x="3014" y="2379"/>
                </a:lnTo>
                <a:lnTo>
                  <a:pt x="3014" y="2087"/>
                </a:lnTo>
                <a:lnTo>
                  <a:pt x="2810" y="2087"/>
                </a:lnTo>
                <a:close/>
                <a:moveTo>
                  <a:pt x="2395" y="1321"/>
                </a:moveTo>
                <a:lnTo>
                  <a:pt x="2362" y="1323"/>
                </a:lnTo>
                <a:lnTo>
                  <a:pt x="2330" y="1332"/>
                </a:lnTo>
                <a:lnTo>
                  <a:pt x="2302" y="1346"/>
                </a:lnTo>
                <a:lnTo>
                  <a:pt x="2276" y="1364"/>
                </a:lnTo>
                <a:lnTo>
                  <a:pt x="2253" y="1386"/>
                </a:lnTo>
                <a:lnTo>
                  <a:pt x="2235" y="1413"/>
                </a:lnTo>
                <a:lnTo>
                  <a:pt x="2221" y="1441"/>
                </a:lnTo>
                <a:lnTo>
                  <a:pt x="2212" y="1473"/>
                </a:lnTo>
                <a:lnTo>
                  <a:pt x="2210" y="1506"/>
                </a:lnTo>
                <a:lnTo>
                  <a:pt x="2212" y="1539"/>
                </a:lnTo>
                <a:lnTo>
                  <a:pt x="2221" y="1570"/>
                </a:lnTo>
                <a:lnTo>
                  <a:pt x="2235" y="1599"/>
                </a:lnTo>
                <a:lnTo>
                  <a:pt x="2253" y="1625"/>
                </a:lnTo>
                <a:lnTo>
                  <a:pt x="2276" y="1648"/>
                </a:lnTo>
                <a:lnTo>
                  <a:pt x="2302" y="1666"/>
                </a:lnTo>
                <a:lnTo>
                  <a:pt x="2330" y="1679"/>
                </a:lnTo>
                <a:lnTo>
                  <a:pt x="2362" y="1688"/>
                </a:lnTo>
                <a:lnTo>
                  <a:pt x="2395" y="1691"/>
                </a:lnTo>
                <a:lnTo>
                  <a:pt x="2428" y="1688"/>
                </a:lnTo>
                <a:lnTo>
                  <a:pt x="2460" y="1679"/>
                </a:lnTo>
                <a:lnTo>
                  <a:pt x="2488" y="1666"/>
                </a:lnTo>
                <a:lnTo>
                  <a:pt x="2514" y="1648"/>
                </a:lnTo>
                <a:lnTo>
                  <a:pt x="2537" y="1625"/>
                </a:lnTo>
                <a:lnTo>
                  <a:pt x="2555" y="1599"/>
                </a:lnTo>
                <a:lnTo>
                  <a:pt x="2569" y="1570"/>
                </a:lnTo>
                <a:lnTo>
                  <a:pt x="2578" y="1539"/>
                </a:lnTo>
                <a:lnTo>
                  <a:pt x="2580" y="1506"/>
                </a:lnTo>
                <a:lnTo>
                  <a:pt x="2578" y="1473"/>
                </a:lnTo>
                <a:lnTo>
                  <a:pt x="2569" y="1441"/>
                </a:lnTo>
                <a:lnTo>
                  <a:pt x="2555" y="1413"/>
                </a:lnTo>
                <a:lnTo>
                  <a:pt x="2537" y="1386"/>
                </a:lnTo>
                <a:lnTo>
                  <a:pt x="2514" y="1364"/>
                </a:lnTo>
                <a:lnTo>
                  <a:pt x="2488" y="1346"/>
                </a:lnTo>
                <a:lnTo>
                  <a:pt x="2460" y="1332"/>
                </a:lnTo>
                <a:lnTo>
                  <a:pt x="2428" y="1323"/>
                </a:lnTo>
                <a:lnTo>
                  <a:pt x="2395" y="1321"/>
                </a:lnTo>
                <a:close/>
                <a:moveTo>
                  <a:pt x="881" y="909"/>
                </a:moveTo>
                <a:lnTo>
                  <a:pt x="857" y="913"/>
                </a:lnTo>
                <a:lnTo>
                  <a:pt x="835" y="922"/>
                </a:lnTo>
                <a:lnTo>
                  <a:pt x="817" y="936"/>
                </a:lnTo>
                <a:lnTo>
                  <a:pt x="804" y="954"/>
                </a:lnTo>
                <a:lnTo>
                  <a:pt x="795" y="975"/>
                </a:lnTo>
                <a:lnTo>
                  <a:pt x="791" y="999"/>
                </a:lnTo>
                <a:lnTo>
                  <a:pt x="791" y="2732"/>
                </a:lnTo>
                <a:lnTo>
                  <a:pt x="795" y="2756"/>
                </a:lnTo>
                <a:lnTo>
                  <a:pt x="804" y="2777"/>
                </a:lnTo>
                <a:lnTo>
                  <a:pt x="817" y="2795"/>
                </a:lnTo>
                <a:lnTo>
                  <a:pt x="835" y="2809"/>
                </a:lnTo>
                <a:lnTo>
                  <a:pt x="857" y="2818"/>
                </a:lnTo>
                <a:lnTo>
                  <a:pt x="881" y="2822"/>
                </a:lnTo>
                <a:lnTo>
                  <a:pt x="881" y="2822"/>
                </a:lnTo>
                <a:lnTo>
                  <a:pt x="2680" y="2822"/>
                </a:lnTo>
                <a:lnTo>
                  <a:pt x="2680" y="2711"/>
                </a:lnTo>
                <a:lnTo>
                  <a:pt x="2388" y="2711"/>
                </a:lnTo>
                <a:lnTo>
                  <a:pt x="2388" y="2274"/>
                </a:lnTo>
                <a:lnTo>
                  <a:pt x="2262" y="2274"/>
                </a:lnTo>
                <a:lnTo>
                  <a:pt x="1947" y="1785"/>
                </a:lnTo>
                <a:lnTo>
                  <a:pt x="1823" y="1978"/>
                </a:lnTo>
                <a:lnTo>
                  <a:pt x="2014" y="2274"/>
                </a:lnTo>
                <a:lnTo>
                  <a:pt x="1899" y="2274"/>
                </a:lnTo>
                <a:lnTo>
                  <a:pt x="1766" y="2068"/>
                </a:lnTo>
                <a:lnTo>
                  <a:pt x="1499" y="1652"/>
                </a:lnTo>
                <a:lnTo>
                  <a:pt x="1099" y="2274"/>
                </a:lnTo>
                <a:lnTo>
                  <a:pt x="1000" y="2274"/>
                </a:lnTo>
                <a:lnTo>
                  <a:pt x="1000" y="1117"/>
                </a:lnTo>
                <a:lnTo>
                  <a:pt x="2732" y="1117"/>
                </a:lnTo>
                <a:lnTo>
                  <a:pt x="2732" y="1959"/>
                </a:lnTo>
                <a:lnTo>
                  <a:pt x="2944" y="1959"/>
                </a:lnTo>
                <a:lnTo>
                  <a:pt x="2944" y="999"/>
                </a:lnTo>
                <a:lnTo>
                  <a:pt x="2940" y="975"/>
                </a:lnTo>
                <a:lnTo>
                  <a:pt x="2931" y="954"/>
                </a:lnTo>
                <a:lnTo>
                  <a:pt x="2918" y="936"/>
                </a:lnTo>
                <a:lnTo>
                  <a:pt x="2900" y="922"/>
                </a:lnTo>
                <a:lnTo>
                  <a:pt x="2878" y="913"/>
                </a:lnTo>
                <a:lnTo>
                  <a:pt x="2854" y="909"/>
                </a:lnTo>
                <a:lnTo>
                  <a:pt x="881" y="909"/>
                </a:lnTo>
                <a:close/>
                <a:moveTo>
                  <a:pt x="1866" y="0"/>
                </a:moveTo>
                <a:lnTo>
                  <a:pt x="1981" y="3"/>
                </a:lnTo>
                <a:lnTo>
                  <a:pt x="2094" y="14"/>
                </a:lnTo>
                <a:lnTo>
                  <a:pt x="2203" y="31"/>
                </a:lnTo>
                <a:lnTo>
                  <a:pt x="2311" y="53"/>
                </a:lnTo>
                <a:lnTo>
                  <a:pt x="2416" y="82"/>
                </a:lnTo>
                <a:lnTo>
                  <a:pt x="2519" y="117"/>
                </a:lnTo>
                <a:lnTo>
                  <a:pt x="2619" y="158"/>
                </a:lnTo>
                <a:lnTo>
                  <a:pt x="2717" y="203"/>
                </a:lnTo>
                <a:lnTo>
                  <a:pt x="2810" y="254"/>
                </a:lnTo>
                <a:lnTo>
                  <a:pt x="2901" y="311"/>
                </a:lnTo>
                <a:lnTo>
                  <a:pt x="2987" y="372"/>
                </a:lnTo>
                <a:lnTo>
                  <a:pt x="3071" y="439"/>
                </a:lnTo>
                <a:lnTo>
                  <a:pt x="3150" y="510"/>
                </a:lnTo>
                <a:lnTo>
                  <a:pt x="3225" y="585"/>
                </a:lnTo>
                <a:lnTo>
                  <a:pt x="3296" y="664"/>
                </a:lnTo>
                <a:lnTo>
                  <a:pt x="3362" y="747"/>
                </a:lnTo>
                <a:lnTo>
                  <a:pt x="3424" y="833"/>
                </a:lnTo>
                <a:lnTo>
                  <a:pt x="3480" y="924"/>
                </a:lnTo>
                <a:lnTo>
                  <a:pt x="3532" y="1017"/>
                </a:lnTo>
                <a:lnTo>
                  <a:pt x="3578" y="1115"/>
                </a:lnTo>
                <a:lnTo>
                  <a:pt x="3618" y="1215"/>
                </a:lnTo>
                <a:lnTo>
                  <a:pt x="3653" y="1317"/>
                </a:lnTo>
                <a:lnTo>
                  <a:pt x="3683" y="1423"/>
                </a:lnTo>
                <a:lnTo>
                  <a:pt x="3705" y="1531"/>
                </a:lnTo>
                <a:lnTo>
                  <a:pt x="3721" y="1641"/>
                </a:lnTo>
                <a:lnTo>
                  <a:pt x="3732" y="1752"/>
                </a:lnTo>
                <a:lnTo>
                  <a:pt x="3735" y="1866"/>
                </a:lnTo>
                <a:lnTo>
                  <a:pt x="3732" y="1979"/>
                </a:lnTo>
                <a:lnTo>
                  <a:pt x="3721" y="2092"/>
                </a:lnTo>
                <a:lnTo>
                  <a:pt x="3705" y="2202"/>
                </a:lnTo>
                <a:lnTo>
                  <a:pt x="3683" y="2308"/>
                </a:lnTo>
                <a:lnTo>
                  <a:pt x="3653" y="2414"/>
                </a:lnTo>
                <a:lnTo>
                  <a:pt x="3618" y="2517"/>
                </a:lnTo>
                <a:lnTo>
                  <a:pt x="3578" y="2617"/>
                </a:lnTo>
                <a:lnTo>
                  <a:pt x="3532" y="2714"/>
                </a:lnTo>
                <a:lnTo>
                  <a:pt x="3480" y="2807"/>
                </a:lnTo>
                <a:lnTo>
                  <a:pt x="3424" y="2898"/>
                </a:lnTo>
                <a:lnTo>
                  <a:pt x="3362" y="2985"/>
                </a:lnTo>
                <a:lnTo>
                  <a:pt x="3296" y="3068"/>
                </a:lnTo>
                <a:lnTo>
                  <a:pt x="3225" y="3147"/>
                </a:lnTo>
                <a:lnTo>
                  <a:pt x="3150" y="3222"/>
                </a:lnTo>
                <a:lnTo>
                  <a:pt x="3071" y="3293"/>
                </a:lnTo>
                <a:lnTo>
                  <a:pt x="2987" y="3359"/>
                </a:lnTo>
                <a:lnTo>
                  <a:pt x="2901" y="3420"/>
                </a:lnTo>
                <a:lnTo>
                  <a:pt x="2810" y="3477"/>
                </a:lnTo>
                <a:lnTo>
                  <a:pt x="2717" y="3528"/>
                </a:lnTo>
                <a:lnTo>
                  <a:pt x="2619" y="3574"/>
                </a:lnTo>
                <a:lnTo>
                  <a:pt x="2519" y="3615"/>
                </a:lnTo>
                <a:lnTo>
                  <a:pt x="2416" y="3649"/>
                </a:lnTo>
                <a:lnTo>
                  <a:pt x="2311" y="3679"/>
                </a:lnTo>
                <a:lnTo>
                  <a:pt x="2203" y="3702"/>
                </a:lnTo>
                <a:lnTo>
                  <a:pt x="2094" y="3717"/>
                </a:lnTo>
                <a:lnTo>
                  <a:pt x="1981" y="3728"/>
                </a:lnTo>
                <a:lnTo>
                  <a:pt x="1866" y="3731"/>
                </a:lnTo>
                <a:lnTo>
                  <a:pt x="1754" y="3728"/>
                </a:lnTo>
                <a:lnTo>
                  <a:pt x="1641" y="3717"/>
                </a:lnTo>
                <a:lnTo>
                  <a:pt x="1532" y="3702"/>
                </a:lnTo>
                <a:lnTo>
                  <a:pt x="1424" y="3679"/>
                </a:lnTo>
                <a:lnTo>
                  <a:pt x="1319" y="3649"/>
                </a:lnTo>
                <a:lnTo>
                  <a:pt x="1216" y="3615"/>
                </a:lnTo>
                <a:lnTo>
                  <a:pt x="1116" y="3574"/>
                </a:lnTo>
                <a:lnTo>
                  <a:pt x="1018" y="3528"/>
                </a:lnTo>
                <a:lnTo>
                  <a:pt x="925" y="3477"/>
                </a:lnTo>
                <a:lnTo>
                  <a:pt x="834" y="3420"/>
                </a:lnTo>
                <a:lnTo>
                  <a:pt x="748" y="3359"/>
                </a:lnTo>
                <a:lnTo>
                  <a:pt x="664" y="3293"/>
                </a:lnTo>
                <a:lnTo>
                  <a:pt x="585" y="3222"/>
                </a:lnTo>
                <a:lnTo>
                  <a:pt x="510" y="3147"/>
                </a:lnTo>
                <a:lnTo>
                  <a:pt x="439" y="3068"/>
                </a:lnTo>
                <a:lnTo>
                  <a:pt x="373" y="2985"/>
                </a:lnTo>
                <a:lnTo>
                  <a:pt x="311" y="2898"/>
                </a:lnTo>
                <a:lnTo>
                  <a:pt x="255" y="2807"/>
                </a:lnTo>
                <a:lnTo>
                  <a:pt x="203" y="2714"/>
                </a:lnTo>
                <a:lnTo>
                  <a:pt x="157" y="2617"/>
                </a:lnTo>
                <a:lnTo>
                  <a:pt x="117" y="2517"/>
                </a:lnTo>
                <a:lnTo>
                  <a:pt x="82" y="2414"/>
                </a:lnTo>
                <a:lnTo>
                  <a:pt x="52" y="2308"/>
                </a:lnTo>
                <a:lnTo>
                  <a:pt x="30" y="2202"/>
                </a:lnTo>
                <a:lnTo>
                  <a:pt x="14" y="2092"/>
                </a:lnTo>
                <a:lnTo>
                  <a:pt x="3" y="1979"/>
                </a:lnTo>
                <a:lnTo>
                  <a:pt x="0" y="1866"/>
                </a:lnTo>
                <a:lnTo>
                  <a:pt x="3" y="1752"/>
                </a:lnTo>
                <a:lnTo>
                  <a:pt x="14" y="1641"/>
                </a:lnTo>
                <a:lnTo>
                  <a:pt x="30" y="1531"/>
                </a:lnTo>
                <a:lnTo>
                  <a:pt x="52" y="1423"/>
                </a:lnTo>
                <a:lnTo>
                  <a:pt x="82" y="1317"/>
                </a:lnTo>
                <a:lnTo>
                  <a:pt x="117" y="1215"/>
                </a:lnTo>
                <a:lnTo>
                  <a:pt x="157" y="1115"/>
                </a:lnTo>
                <a:lnTo>
                  <a:pt x="203" y="1017"/>
                </a:lnTo>
                <a:lnTo>
                  <a:pt x="255" y="924"/>
                </a:lnTo>
                <a:lnTo>
                  <a:pt x="311" y="833"/>
                </a:lnTo>
                <a:lnTo>
                  <a:pt x="373" y="747"/>
                </a:lnTo>
                <a:lnTo>
                  <a:pt x="439" y="664"/>
                </a:lnTo>
                <a:lnTo>
                  <a:pt x="510" y="585"/>
                </a:lnTo>
                <a:lnTo>
                  <a:pt x="585" y="510"/>
                </a:lnTo>
                <a:lnTo>
                  <a:pt x="664" y="439"/>
                </a:lnTo>
                <a:lnTo>
                  <a:pt x="748" y="372"/>
                </a:lnTo>
                <a:lnTo>
                  <a:pt x="834" y="311"/>
                </a:lnTo>
                <a:lnTo>
                  <a:pt x="925" y="254"/>
                </a:lnTo>
                <a:lnTo>
                  <a:pt x="1018" y="203"/>
                </a:lnTo>
                <a:lnTo>
                  <a:pt x="1116" y="158"/>
                </a:lnTo>
                <a:lnTo>
                  <a:pt x="1216" y="117"/>
                </a:lnTo>
                <a:lnTo>
                  <a:pt x="1319" y="82"/>
                </a:lnTo>
                <a:lnTo>
                  <a:pt x="1424" y="53"/>
                </a:lnTo>
                <a:lnTo>
                  <a:pt x="1532" y="31"/>
                </a:lnTo>
                <a:lnTo>
                  <a:pt x="1641" y="14"/>
                </a:lnTo>
                <a:lnTo>
                  <a:pt x="1754" y="3"/>
                </a:lnTo>
                <a:lnTo>
                  <a:pt x="1866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28">
            <a:extLst>
              <a:ext uri="{FF2B5EF4-FFF2-40B4-BE49-F238E27FC236}">
                <a16:creationId xmlns:a16="http://schemas.microsoft.com/office/drawing/2014/main" id="{4D639082-D0EF-40FD-AC49-F580B7C45B06}"/>
              </a:ext>
            </a:extLst>
          </p:cNvPr>
          <p:cNvSpPr>
            <a:spLocks/>
          </p:cNvSpPr>
          <p:nvPr/>
        </p:nvSpPr>
        <p:spPr bwMode="auto">
          <a:xfrm>
            <a:off x="10117972" y="1484472"/>
            <a:ext cx="413430" cy="413428"/>
          </a:xfrm>
          <a:custGeom>
            <a:avLst/>
            <a:gdLst>
              <a:gd name="T0" fmla="*/ 3933 w 5892"/>
              <a:gd name="T1" fmla="*/ 49 h 5893"/>
              <a:gd name="T2" fmla="*/ 4235 w 5892"/>
              <a:gd name="T3" fmla="*/ 237 h 5893"/>
              <a:gd name="T4" fmla="*/ 4431 w 5892"/>
              <a:gd name="T5" fmla="*/ 533 h 5893"/>
              <a:gd name="T6" fmla="*/ 4486 w 5892"/>
              <a:gd name="T7" fmla="*/ 900 h 5893"/>
              <a:gd name="T8" fmla="*/ 4377 w 5892"/>
              <a:gd name="T9" fmla="*/ 1255 h 5893"/>
              <a:gd name="T10" fmla="*/ 4377 w 5892"/>
              <a:gd name="T11" fmla="*/ 1363 h 5893"/>
              <a:gd name="T12" fmla="*/ 4470 w 5892"/>
              <a:gd name="T13" fmla="*/ 1416 h 5893"/>
              <a:gd name="T14" fmla="*/ 5741 w 5892"/>
              <a:gd name="T15" fmla="*/ 1458 h 5893"/>
              <a:gd name="T16" fmla="*/ 5874 w 5892"/>
              <a:gd name="T17" fmla="*/ 1614 h 5893"/>
              <a:gd name="T18" fmla="*/ 5818 w 5892"/>
              <a:gd name="T19" fmla="*/ 2811 h 5893"/>
              <a:gd name="T20" fmla="*/ 5486 w 5892"/>
              <a:gd name="T21" fmla="*/ 2723 h 5893"/>
              <a:gd name="T22" fmla="*/ 5131 w 5892"/>
              <a:gd name="T23" fmla="*/ 2782 h 5893"/>
              <a:gd name="T24" fmla="*/ 4840 w 5892"/>
              <a:gd name="T25" fmla="*/ 2981 h 5893"/>
              <a:gd name="T26" fmla="*/ 4655 w 5892"/>
              <a:gd name="T27" fmla="*/ 3279 h 5893"/>
              <a:gd name="T28" fmla="*/ 4610 w 5892"/>
              <a:gd name="T29" fmla="*/ 3639 h 5893"/>
              <a:gd name="T30" fmla="*/ 4716 w 5892"/>
              <a:gd name="T31" fmla="*/ 3975 h 5893"/>
              <a:gd name="T32" fmla="*/ 4946 w 5892"/>
              <a:gd name="T33" fmla="*/ 4231 h 5893"/>
              <a:gd name="T34" fmla="*/ 5262 w 5892"/>
              <a:gd name="T35" fmla="*/ 4376 h 5893"/>
              <a:gd name="T36" fmla="*/ 5635 w 5892"/>
              <a:gd name="T37" fmla="*/ 4374 h 5893"/>
              <a:gd name="T38" fmla="*/ 5892 w 5892"/>
              <a:gd name="T39" fmla="*/ 5590 h 5893"/>
              <a:gd name="T40" fmla="*/ 5820 w 5892"/>
              <a:gd name="T41" fmla="*/ 5785 h 5893"/>
              <a:gd name="T42" fmla="*/ 5644 w 5892"/>
              <a:gd name="T43" fmla="*/ 5887 h 5893"/>
              <a:gd name="T44" fmla="*/ 4427 w 5892"/>
              <a:gd name="T45" fmla="*/ 5755 h 5893"/>
              <a:gd name="T46" fmla="*/ 4488 w 5892"/>
              <a:gd name="T47" fmla="*/ 5438 h 5893"/>
              <a:gd name="T48" fmla="*/ 4413 w 5892"/>
              <a:gd name="T49" fmla="*/ 5090 h 5893"/>
              <a:gd name="T50" fmla="*/ 4208 w 5892"/>
              <a:gd name="T51" fmla="*/ 4814 h 5893"/>
              <a:gd name="T52" fmla="*/ 3906 w 5892"/>
              <a:gd name="T53" fmla="*/ 4642 h 5893"/>
              <a:gd name="T54" fmla="*/ 3546 w 5892"/>
              <a:gd name="T55" fmla="*/ 4607 h 5893"/>
              <a:gd name="T56" fmla="*/ 3210 w 5892"/>
              <a:gd name="T57" fmla="*/ 4728 h 5893"/>
              <a:gd name="T58" fmla="*/ 2957 w 5892"/>
              <a:gd name="T59" fmla="*/ 4971 h 5893"/>
              <a:gd name="T60" fmla="*/ 2824 w 5892"/>
              <a:gd name="T61" fmla="*/ 5303 h 5893"/>
              <a:gd name="T62" fmla="*/ 2842 w 5892"/>
              <a:gd name="T63" fmla="*/ 5660 h 5893"/>
              <a:gd name="T64" fmla="*/ 1713 w 5892"/>
              <a:gd name="T65" fmla="*/ 5893 h 5893"/>
              <a:gd name="T66" fmla="*/ 1517 w 5892"/>
              <a:gd name="T67" fmla="*/ 5821 h 5893"/>
              <a:gd name="T68" fmla="*/ 1415 w 5892"/>
              <a:gd name="T69" fmla="*/ 5645 h 5893"/>
              <a:gd name="T70" fmla="*/ 1393 w 5892"/>
              <a:gd name="T71" fmla="*/ 4328 h 5893"/>
              <a:gd name="T72" fmla="*/ 1303 w 5892"/>
              <a:gd name="T73" fmla="*/ 4276 h 5893"/>
              <a:gd name="T74" fmla="*/ 1093 w 5892"/>
              <a:gd name="T75" fmla="*/ 4356 h 5893"/>
              <a:gd name="T76" fmla="*/ 743 w 5892"/>
              <a:gd name="T77" fmla="*/ 4391 h 5893"/>
              <a:gd name="T78" fmla="*/ 404 w 5892"/>
              <a:gd name="T79" fmla="*/ 4276 h 5893"/>
              <a:gd name="T80" fmla="*/ 149 w 5892"/>
              <a:gd name="T81" fmla="*/ 4036 h 5893"/>
              <a:gd name="T82" fmla="*/ 13 w 5892"/>
              <a:gd name="T83" fmla="*/ 3706 h 5893"/>
              <a:gd name="T84" fmla="*/ 29 w 5892"/>
              <a:gd name="T85" fmla="*/ 3342 h 5893"/>
              <a:gd name="T86" fmla="*/ 187 w 5892"/>
              <a:gd name="T87" fmla="*/ 3033 h 5893"/>
              <a:gd name="T88" fmla="*/ 454 w 5892"/>
              <a:gd name="T89" fmla="*/ 2815 h 5893"/>
              <a:gd name="T90" fmla="*/ 797 w 5892"/>
              <a:gd name="T91" fmla="*/ 2723 h 5893"/>
              <a:gd name="T92" fmla="*/ 1167 w 5892"/>
              <a:gd name="T93" fmla="*/ 2790 h 5893"/>
              <a:gd name="T94" fmla="*/ 1330 w 5892"/>
              <a:gd name="T95" fmla="*/ 2840 h 5893"/>
              <a:gd name="T96" fmla="*/ 1406 w 5892"/>
              <a:gd name="T97" fmla="*/ 2765 h 5893"/>
              <a:gd name="T98" fmla="*/ 1427 w 5892"/>
              <a:gd name="T99" fmla="*/ 1614 h 5893"/>
              <a:gd name="T100" fmla="*/ 1558 w 5892"/>
              <a:gd name="T101" fmla="*/ 1458 h 5893"/>
              <a:gd name="T102" fmla="*/ 2831 w 5892"/>
              <a:gd name="T103" fmla="*/ 1416 h 5893"/>
              <a:gd name="T104" fmla="*/ 2924 w 5892"/>
              <a:gd name="T105" fmla="*/ 1363 h 5893"/>
              <a:gd name="T106" fmla="*/ 2924 w 5892"/>
              <a:gd name="T107" fmla="*/ 1253 h 5893"/>
              <a:gd name="T108" fmla="*/ 2817 w 5892"/>
              <a:gd name="T109" fmla="*/ 927 h 5893"/>
              <a:gd name="T110" fmla="*/ 2856 w 5892"/>
              <a:gd name="T111" fmla="*/ 570 h 5893"/>
              <a:gd name="T112" fmla="*/ 3032 w 5892"/>
              <a:gd name="T113" fmla="*/ 271 h 5893"/>
              <a:gd name="T114" fmla="*/ 3312 w 5892"/>
              <a:gd name="T115" fmla="*/ 70 h 5893"/>
              <a:gd name="T116" fmla="*/ 3664 w 5892"/>
              <a:gd name="T117" fmla="*/ 0 h 5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92" h="5893">
                <a:moveTo>
                  <a:pt x="3664" y="0"/>
                </a:moveTo>
                <a:lnTo>
                  <a:pt x="3757" y="6"/>
                </a:lnTo>
                <a:lnTo>
                  <a:pt x="3847" y="23"/>
                </a:lnTo>
                <a:lnTo>
                  <a:pt x="3933" y="49"/>
                </a:lnTo>
                <a:lnTo>
                  <a:pt x="4016" y="84"/>
                </a:lnTo>
                <a:lnTo>
                  <a:pt x="4095" y="127"/>
                </a:lnTo>
                <a:lnTo>
                  <a:pt x="4167" y="179"/>
                </a:lnTo>
                <a:lnTo>
                  <a:pt x="4235" y="237"/>
                </a:lnTo>
                <a:lnTo>
                  <a:pt x="4294" y="303"/>
                </a:lnTo>
                <a:lnTo>
                  <a:pt x="4348" y="375"/>
                </a:lnTo>
                <a:lnTo>
                  <a:pt x="4393" y="450"/>
                </a:lnTo>
                <a:lnTo>
                  <a:pt x="4431" y="533"/>
                </a:lnTo>
                <a:lnTo>
                  <a:pt x="4459" y="619"/>
                </a:lnTo>
                <a:lnTo>
                  <a:pt x="4479" y="708"/>
                </a:lnTo>
                <a:lnTo>
                  <a:pt x="4488" y="802"/>
                </a:lnTo>
                <a:lnTo>
                  <a:pt x="4486" y="900"/>
                </a:lnTo>
                <a:lnTo>
                  <a:pt x="4474" y="995"/>
                </a:lnTo>
                <a:lnTo>
                  <a:pt x="4450" y="1085"/>
                </a:lnTo>
                <a:lnTo>
                  <a:pt x="4418" y="1173"/>
                </a:lnTo>
                <a:lnTo>
                  <a:pt x="4377" y="1255"/>
                </a:lnTo>
                <a:lnTo>
                  <a:pt x="4364" y="1282"/>
                </a:lnTo>
                <a:lnTo>
                  <a:pt x="4361" y="1311"/>
                </a:lnTo>
                <a:lnTo>
                  <a:pt x="4366" y="1338"/>
                </a:lnTo>
                <a:lnTo>
                  <a:pt x="4377" y="1363"/>
                </a:lnTo>
                <a:lnTo>
                  <a:pt x="4393" y="1384"/>
                </a:lnTo>
                <a:lnTo>
                  <a:pt x="4415" y="1400"/>
                </a:lnTo>
                <a:lnTo>
                  <a:pt x="4440" y="1413"/>
                </a:lnTo>
                <a:lnTo>
                  <a:pt x="4470" y="1416"/>
                </a:lnTo>
                <a:lnTo>
                  <a:pt x="5589" y="1416"/>
                </a:lnTo>
                <a:lnTo>
                  <a:pt x="5644" y="1422"/>
                </a:lnTo>
                <a:lnTo>
                  <a:pt x="5695" y="1434"/>
                </a:lnTo>
                <a:lnTo>
                  <a:pt x="5741" y="1458"/>
                </a:lnTo>
                <a:lnTo>
                  <a:pt x="5784" y="1488"/>
                </a:lnTo>
                <a:lnTo>
                  <a:pt x="5820" y="1524"/>
                </a:lnTo>
                <a:lnTo>
                  <a:pt x="5851" y="1565"/>
                </a:lnTo>
                <a:lnTo>
                  <a:pt x="5874" y="1614"/>
                </a:lnTo>
                <a:lnTo>
                  <a:pt x="5887" y="1664"/>
                </a:lnTo>
                <a:lnTo>
                  <a:pt x="5892" y="1719"/>
                </a:lnTo>
                <a:lnTo>
                  <a:pt x="5892" y="2852"/>
                </a:lnTo>
                <a:lnTo>
                  <a:pt x="5818" y="2811"/>
                </a:lnTo>
                <a:lnTo>
                  <a:pt x="5741" y="2777"/>
                </a:lnTo>
                <a:lnTo>
                  <a:pt x="5660" y="2750"/>
                </a:lnTo>
                <a:lnTo>
                  <a:pt x="5574" y="2732"/>
                </a:lnTo>
                <a:lnTo>
                  <a:pt x="5486" y="2723"/>
                </a:lnTo>
                <a:lnTo>
                  <a:pt x="5397" y="2723"/>
                </a:lnTo>
                <a:lnTo>
                  <a:pt x="5305" y="2734"/>
                </a:lnTo>
                <a:lnTo>
                  <a:pt x="5215" y="2754"/>
                </a:lnTo>
                <a:lnTo>
                  <a:pt x="5131" y="2782"/>
                </a:lnTo>
                <a:lnTo>
                  <a:pt x="5050" y="2822"/>
                </a:lnTo>
                <a:lnTo>
                  <a:pt x="4975" y="2867"/>
                </a:lnTo>
                <a:lnTo>
                  <a:pt x="4905" y="2921"/>
                </a:lnTo>
                <a:lnTo>
                  <a:pt x="4840" y="2981"/>
                </a:lnTo>
                <a:lnTo>
                  <a:pt x="4783" y="3048"/>
                </a:lnTo>
                <a:lnTo>
                  <a:pt x="4732" y="3120"/>
                </a:lnTo>
                <a:lnTo>
                  <a:pt x="4689" y="3197"/>
                </a:lnTo>
                <a:lnTo>
                  <a:pt x="4655" y="3279"/>
                </a:lnTo>
                <a:lnTo>
                  <a:pt x="4628" y="3365"/>
                </a:lnTo>
                <a:lnTo>
                  <a:pt x="4612" y="3455"/>
                </a:lnTo>
                <a:lnTo>
                  <a:pt x="4607" y="3548"/>
                </a:lnTo>
                <a:lnTo>
                  <a:pt x="4610" y="3639"/>
                </a:lnTo>
                <a:lnTo>
                  <a:pt x="4623" y="3729"/>
                </a:lnTo>
                <a:lnTo>
                  <a:pt x="4646" y="3815"/>
                </a:lnTo>
                <a:lnTo>
                  <a:pt x="4677" y="3898"/>
                </a:lnTo>
                <a:lnTo>
                  <a:pt x="4716" y="3975"/>
                </a:lnTo>
                <a:lnTo>
                  <a:pt x="4765" y="4048"/>
                </a:lnTo>
                <a:lnTo>
                  <a:pt x="4818" y="4114"/>
                </a:lnTo>
                <a:lnTo>
                  <a:pt x="4879" y="4177"/>
                </a:lnTo>
                <a:lnTo>
                  <a:pt x="4946" y="4231"/>
                </a:lnTo>
                <a:lnTo>
                  <a:pt x="5018" y="4279"/>
                </a:lnTo>
                <a:lnTo>
                  <a:pt x="5095" y="4321"/>
                </a:lnTo>
                <a:lnTo>
                  <a:pt x="5177" y="4353"/>
                </a:lnTo>
                <a:lnTo>
                  <a:pt x="5262" y="4376"/>
                </a:lnTo>
                <a:lnTo>
                  <a:pt x="5352" y="4391"/>
                </a:lnTo>
                <a:lnTo>
                  <a:pt x="5443" y="4396"/>
                </a:lnTo>
                <a:lnTo>
                  <a:pt x="5542" y="4391"/>
                </a:lnTo>
                <a:lnTo>
                  <a:pt x="5635" y="4374"/>
                </a:lnTo>
                <a:lnTo>
                  <a:pt x="5725" y="4348"/>
                </a:lnTo>
                <a:lnTo>
                  <a:pt x="5811" y="4312"/>
                </a:lnTo>
                <a:lnTo>
                  <a:pt x="5892" y="4265"/>
                </a:lnTo>
                <a:lnTo>
                  <a:pt x="5892" y="5590"/>
                </a:lnTo>
                <a:lnTo>
                  <a:pt x="5887" y="5645"/>
                </a:lnTo>
                <a:lnTo>
                  <a:pt x="5874" y="5696"/>
                </a:lnTo>
                <a:lnTo>
                  <a:pt x="5851" y="5742"/>
                </a:lnTo>
                <a:lnTo>
                  <a:pt x="5820" y="5785"/>
                </a:lnTo>
                <a:lnTo>
                  <a:pt x="5784" y="5821"/>
                </a:lnTo>
                <a:lnTo>
                  <a:pt x="5741" y="5852"/>
                </a:lnTo>
                <a:lnTo>
                  <a:pt x="5695" y="5875"/>
                </a:lnTo>
                <a:lnTo>
                  <a:pt x="5644" y="5887"/>
                </a:lnTo>
                <a:lnTo>
                  <a:pt x="5589" y="5893"/>
                </a:lnTo>
                <a:lnTo>
                  <a:pt x="4353" y="5893"/>
                </a:lnTo>
                <a:lnTo>
                  <a:pt x="4393" y="5825"/>
                </a:lnTo>
                <a:lnTo>
                  <a:pt x="4427" y="5755"/>
                </a:lnTo>
                <a:lnTo>
                  <a:pt x="4452" y="5680"/>
                </a:lnTo>
                <a:lnTo>
                  <a:pt x="4472" y="5601"/>
                </a:lnTo>
                <a:lnTo>
                  <a:pt x="4485" y="5520"/>
                </a:lnTo>
                <a:lnTo>
                  <a:pt x="4488" y="5438"/>
                </a:lnTo>
                <a:lnTo>
                  <a:pt x="4483" y="5346"/>
                </a:lnTo>
                <a:lnTo>
                  <a:pt x="4468" y="5256"/>
                </a:lnTo>
                <a:lnTo>
                  <a:pt x="4445" y="5172"/>
                </a:lnTo>
                <a:lnTo>
                  <a:pt x="4413" y="5090"/>
                </a:lnTo>
                <a:lnTo>
                  <a:pt x="4371" y="5013"/>
                </a:lnTo>
                <a:lnTo>
                  <a:pt x="4325" y="4941"/>
                </a:lnTo>
                <a:lnTo>
                  <a:pt x="4269" y="4873"/>
                </a:lnTo>
                <a:lnTo>
                  <a:pt x="4208" y="4814"/>
                </a:lnTo>
                <a:lnTo>
                  <a:pt x="4140" y="4758"/>
                </a:lnTo>
                <a:lnTo>
                  <a:pt x="4066" y="4711"/>
                </a:lnTo>
                <a:lnTo>
                  <a:pt x="3989" y="4672"/>
                </a:lnTo>
                <a:lnTo>
                  <a:pt x="3906" y="4642"/>
                </a:lnTo>
                <a:lnTo>
                  <a:pt x="3820" y="4618"/>
                </a:lnTo>
                <a:lnTo>
                  <a:pt x="3731" y="4606"/>
                </a:lnTo>
                <a:lnTo>
                  <a:pt x="3639" y="4602"/>
                </a:lnTo>
                <a:lnTo>
                  <a:pt x="3546" y="4607"/>
                </a:lnTo>
                <a:lnTo>
                  <a:pt x="3456" y="4624"/>
                </a:lnTo>
                <a:lnTo>
                  <a:pt x="3370" y="4651"/>
                </a:lnTo>
                <a:lnTo>
                  <a:pt x="3287" y="4685"/>
                </a:lnTo>
                <a:lnTo>
                  <a:pt x="3210" y="4728"/>
                </a:lnTo>
                <a:lnTo>
                  <a:pt x="3136" y="4778"/>
                </a:lnTo>
                <a:lnTo>
                  <a:pt x="3070" y="4837"/>
                </a:lnTo>
                <a:lnTo>
                  <a:pt x="3009" y="4901"/>
                </a:lnTo>
                <a:lnTo>
                  <a:pt x="2957" y="4971"/>
                </a:lnTo>
                <a:lnTo>
                  <a:pt x="2910" y="5048"/>
                </a:lnTo>
                <a:lnTo>
                  <a:pt x="2872" y="5129"/>
                </a:lnTo>
                <a:lnTo>
                  <a:pt x="2844" y="5213"/>
                </a:lnTo>
                <a:lnTo>
                  <a:pt x="2824" y="5303"/>
                </a:lnTo>
                <a:lnTo>
                  <a:pt x="2813" y="5396"/>
                </a:lnTo>
                <a:lnTo>
                  <a:pt x="2815" y="5486"/>
                </a:lnTo>
                <a:lnTo>
                  <a:pt x="2824" y="5576"/>
                </a:lnTo>
                <a:lnTo>
                  <a:pt x="2842" y="5660"/>
                </a:lnTo>
                <a:lnTo>
                  <a:pt x="2871" y="5742"/>
                </a:lnTo>
                <a:lnTo>
                  <a:pt x="2905" y="5819"/>
                </a:lnTo>
                <a:lnTo>
                  <a:pt x="2948" y="5893"/>
                </a:lnTo>
                <a:lnTo>
                  <a:pt x="1713" y="5893"/>
                </a:lnTo>
                <a:lnTo>
                  <a:pt x="1657" y="5887"/>
                </a:lnTo>
                <a:lnTo>
                  <a:pt x="1607" y="5875"/>
                </a:lnTo>
                <a:lnTo>
                  <a:pt x="1558" y="5852"/>
                </a:lnTo>
                <a:lnTo>
                  <a:pt x="1517" y="5821"/>
                </a:lnTo>
                <a:lnTo>
                  <a:pt x="1481" y="5785"/>
                </a:lnTo>
                <a:lnTo>
                  <a:pt x="1451" y="5742"/>
                </a:lnTo>
                <a:lnTo>
                  <a:pt x="1427" y="5696"/>
                </a:lnTo>
                <a:lnTo>
                  <a:pt x="1415" y="5645"/>
                </a:lnTo>
                <a:lnTo>
                  <a:pt x="1409" y="5590"/>
                </a:lnTo>
                <a:lnTo>
                  <a:pt x="1409" y="4383"/>
                </a:lnTo>
                <a:lnTo>
                  <a:pt x="1406" y="4353"/>
                </a:lnTo>
                <a:lnTo>
                  <a:pt x="1393" y="4328"/>
                </a:lnTo>
                <a:lnTo>
                  <a:pt x="1377" y="4306"/>
                </a:lnTo>
                <a:lnTo>
                  <a:pt x="1355" y="4290"/>
                </a:lnTo>
                <a:lnTo>
                  <a:pt x="1330" y="4279"/>
                </a:lnTo>
                <a:lnTo>
                  <a:pt x="1303" y="4276"/>
                </a:lnTo>
                <a:lnTo>
                  <a:pt x="1275" y="4278"/>
                </a:lnTo>
                <a:lnTo>
                  <a:pt x="1248" y="4288"/>
                </a:lnTo>
                <a:lnTo>
                  <a:pt x="1172" y="4326"/>
                </a:lnTo>
                <a:lnTo>
                  <a:pt x="1093" y="4356"/>
                </a:lnTo>
                <a:lnTo>
                  <a:pt x="1011" y="4378"/>
                </a:lnTo>
                <a:lnTo>
                  <a:pt x="926" y="4391"/>
                </a:lnTo>
                <a:lnTo>
                  <a:pt x="838" y="4396"/>
                </a:lnTo>
                <a:lnTo>
                  <a:pt x="743" y="4391"/>
                </a:lnTo>
                <a:lnTo>
                  <a:pt x="653" y="4376"/>
                </a:lnTo>
                <a:lnTo>
                  <a:pt x="566" y="4351"/>
                </a:lnTo>
                <a:lnTo>
                  <a:pt x="483" y="4317"/>
                </a:lnTo>
                <a:lnTo>
                  <a:pt x="404" y="4276"/>
                </a:lnTo>
                <a:lnTo>
                  <a:pt x="330" y="4226"/>
                </a:lnTo>
                <a:lnTo>
                  <a:pt x="264" y="4168"/>
                </a:lnTo>
                <a:lnTo>
                  <a:pt x="203" y="4106"/>
                </a:lnTo>
                <a:lnTo>
                  <a:pt x="149" y="4036"/>
                </a:lnTo>
                <a:lnTo>
                  <a:pt x="102" y="3960"/>
                </a:lnTo>
                <a:lnTo>
                  <a:pt x="63" y="3880"/>
                </a:lnTo>
                <a:lnTo>
                  <a:pt x="34" y="3795"/>
                </a:lnTo>
                <a:lnTo>
                  <a:pt x="13" y="3706"/>
                </a:lnTo>
                <a:lnTo>
                  <a:pt x="2" y="3614"/>
                </a:lnTo>
                <a:lnTo>
                  <a:pt x="0" y="3519"/>
                </a:lnTo>
                <a:lnTo>
                  <a:pt x="11" y="3430"/>
                </a:lnTo>
                <a:lnTo>
                  <a:pt x="29" y="3342"/>
                </a:lnTo>
                <a:lnTo>
                  <a:pt x="56" y="3258"/>
                </a:lnTo>
                <a:lnTo>
                  <a:pt x="92" y="3179"/>
                </a:lnTo>
                <a:lnTo>
                  <a:pt x="136" y="3103"/>
                </a:lnTo>
                <a:lnTo>
                  <a:pt x="187" y="3033"/>
                </a:lnTo>
                <a:lnTo>
                  <a:pt x="246" y="2969"/>
                </a:lnTo>
                <a:lnTo>
                  <a:pt x="309" y="2910"/>
                </a:lnTo>
                <a:lnTo>
                  <a:pt x="379" y="2860"/>
                </a:lnTo>
                <a:lnTo>
                  <a:pt x="454" y="2815"/>
                </a:lnTo>
                <a:lnTo>
                  <a:pt x="535" y="2779"/>
                </a:lnTo>
                <a:lnTo>
                  <a:pt x="619" y="2752"/>
                </a:lnTo>
                <a:lnTo>
                  <a:pt x="706" y="2732"/>
                </a:lnTo>
                <a:lnTo>
                  <a:pt x="797" y="2723"/>
                </a:lnTo>
                <a:lnTo>
                  <a:pt x="894" y="2725"/>
                </a:lnTo>
                <a:lnTo>
                  <a:pt x="989" y="2736"/>
                </a:lnTo>
                <a:lnTo>
                  <a:pt x="1079" y="2757"/>
                </a:lnTo>
                <a:lnTo>
                  <a:pt x="1167" y="2790"/>
                </a:lnTo>
                <a:lnTo>
                  <a:pt x="1249" y="2831"/>
                </a:lnTo>
                <a:lnTo>
                  <a:pt x="1276" y="2842"/>
                </a:lnTo>
                <a:lnTo>
                  <a:pt x="1303" y="2843"/>
                </a:lnTo>
                <a:lnTo>
                  <a:pt x="1330" y="2840"/>
                </a:lnTo>
                <a:lnTo>
                  <a:pt x="1355" y="2829"/>
                </a:lnTo>
                <a:lnTo>
                  <a:pt x="1377" y="2813"/>
                </a:lnTo>
                <a:lnTo>
                  <a:pt x="1393" y="2791"/>
                </a:lnTo>
                <a:lnTo>
                  <a:pt x="1406" y="2765"/>
                </a:lnTo>
                <a:lnTo>
                  <a:pt x="1409" y="2736"/>
                </a:lnTo>
                <a:lnTo>
                  <a:pt x="1409" y="1719"/>
                </a:lnTo>
                <a:lnTo>
                  <a:pt x="1415" y="1664"/>
                </a:lnTo>
                <a:lnTo>
                  <a:pt x="1427" y="1614"/>
                </a:lnTo>
                <a:lnTo>
                  <a:pt x="1451" y="1565"/>
                </a:lnTo>
                <a:lnTo>
                  <a:pt x="1481" y="1524"/>
                </a:lnTo>
                <a:lnTo>
                  <a:pt x="1517" y="1488"/>
                </a:lnTo>
                <a:lnTo>
                  <a:pt x="1558" y="1458"/>
                </a:lnTo>
                <a:lnTo>
                  <a:pt x="1607" y="1434"/>
                </a:lnTo>
                <a:lnTo>
                  <a:pt x="1657" y="1422"/>
                </a:lnTo>
                <a:lnTo>
                  <a:pt x="1713" y="1416"/>
                </a:lnTo>
                <a:lnTo>
                  <a:pt x="2831" y="1416"/>
                </a:lnTo>
                <a:lnTo>
                  <a:pt x="2862" y="1413"/>
                </a:lnTo>
                <a:lnTo>
                  <a:pt x="2887" y="1400"/>
                </a:lnTo>
                <a:lnTo>
                  <a:pt x="2908" y="1384"/>
                </a:lnTo>
                <a:lnTo>
                  <a:pt x="2924" y="1363"/>
                </a:lnTo>
                <a:lnTo>
                  <a:pt x="2935" y="1338"/>
                </a:lnTo>
                <a:lnTo>
                  <a:pt x="2939" y="1309"/>
                </a:lnTo>
                <a:lnTo>
                  <a:pt x="2935" y="1282"/>
                </a:lnTo>
                <a:lnTo>
                  <a:pt x="2924" y="1253"/>
                </a:lnTo>
                <a:lnTo>
                  <a:pt x="2885" y="1178"/>
                </a:lnTo>
                <a:lnTo>
                  <a:pt x="2854" y="1097"/>
                </a:lnTo>
                <a:lnTo>
                  <a:pt x="2831" y="1013"/>
                </a:lnTo>
                <a:lnTo>
                  <a:pt x="2817" y="927"/>
                </a:lnTo>
                <a:lnTo>
                  <a:pt x="2813" y="836"/>
                </a:lnTo>
                <a:lnTo>
                  <a:pt x="2819" y="744"/>
                </a:lnTo>
                <a:lnTo>
                  <a:pt x="2833" y="655"/>
                </a:lnTo>
                <a:lnTo>
                  <a:pt x="2856" y="570"/>
                </a:lnTo>
                <a:lnTo>
                  <a:pt x="2889" y="488"/>
                </a:lnTo>
                <a:lnTo>
                  <a:pt x="2930" y="411"/>
                </a:lnTo>
                <a:lnTo>
                  <a:pt x="2977" y="339"/>
                </a:lnTo>
                <a:lnTo>
                  <a:pt x="3032" y="271"/>
                </a:lnTo>
                <a:lnTo>
                  <a:pt x="3093" y="212"/>
                </a:lnTo>
                <a:lnTo>
                  <a:pt x="3161" y="156"/>
                </a:lnTo>
                <a:lnTo>
                  <a:pt x="3235" y="110"/>
                </a:lnTo>
                <a:lnTo>
                  <a:pt x="3312" y="70"/>
                </a:lnTo>
                <a:lnTo>
                  <a:pt x="3395" y="40"/>
                </a:lnTo>
                <a:lnTo>
                  <a:pt x="3481" y="16"/>
                </a:lnTo>
                <a:lnTo>
                  <a:pt x="3571" y="4"/>
                </a:lnTo>
                <a:lnTo>
                  <a:pt x="366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859D1A5-84DB-40D0-ADD9-AA926E642734}"/>
              </a:ext>
            </a:extLst>
          </p:cNvPr>
          <p:cNvGrpSpPr/>
          <p:nvPr/>
        </p:nvGrpSpPr>
        <p:grpSpPr>
          <a:xfrm>
            <a:off x="6408452" y="1589925"/>
            <a:ext cx="265112" cy="307975"/>
            <a:chOff x="4773613" y="3719513"/>
            <a:chExt cx="265112" cy="307975"/>
          </a:xfrm>
          <a:solidFill>
            <a:schemeClr val="accent4"/>
          </a:solidFill>
        </p:grpSpPr>
        <p:sp>
          <p:nvSpPr>
            <p:cNvPr id="45" name="Freeform 969">
              <a:extLst>
                <a:ext uri="{FF2B5EF4-FFF2-40B4-BE49-F238E27FC236}">
                  <a16:creationId xmlns:a16="http://schemas.microsoft.com/office/drawing/2014/main" id="{AEF71BB1-01DF-4D99-8CE2-8A414B7DA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3719513"/>
              <a:ext cx="193675" cy="301625"/>
            </a:xfrm>
            <a:custGeom>
              <a:avLst/>
              <a:gdLst>
                <a:gd name="T0" fmla="*/ 1055 w 2068"/>
                <a:gd name="T1" fmla="*/ 6 h 3225"/>
                <a:gd name="T2" fmla="*/ 1152 w 2068"/>
                <a:gd name="T3" fmla="*/ 31 h 3225"/>
                <a:gd name="T4" fmla="*/ 1227 w 2068"/>
                <a:gd name="T5" fmla="*/ 66 h 3225"/>
                <a:gd name="T6" fmla="*/ 1277 w 2068"/>
                <a:gd name="T7" fmla="*/ 102 h 3225"/>
                <a:gd name="T8" fmla="*/ 1304 w 2068"/>
                <a:gd name="T9" fmla="*/ 128 h 3225"/>
                <a:gd name="T10" fmla="*/ 1360 w 2068"/>
                <a:gd name="T11" fmla="*/ 131 h 3225"/>
                <a:gd name="T12" fmla="*/ 1492 w 2068"/>
                <a:gd name="T13" fmla="*/ 150 h 3225"/>
                <a:gd name="T14" fmla="*/ 1600 w 2068"/>
                <a:gd name="T15" fmla="*/ 205 h 3225"/>
                <a:gd name="T16" fmla="*/ 1687 w 2068"/>
                <a:gd name="T17" fmla="*/ 292 h 3225"/>
                <a:gd name="T18" fmla="*/ 1751 w 2068"/>
                <a:gd name="T19" fmla="*/ 408 h 3225"/>
                <a:gd name="T20" fmla="*/ 1797 w 2068"/>
                <a:gd name="T21" fmla="*/ 546 h 3225"/>
                <a:gd name="T22" fmla="*/ 1823 w 2068"/>
                <a:gd name="T23" fmla="*/ 704 h 3225"/>
                <a:gd name="T24" fmla="*/ 1833 w 2068"/>
                <a:gd name="T25" fmla="*/ 877 h 3225"/>
                <a:gd name="T26" fmla="*/ 1826 w 2068"/>
                <a:gd name="T27" fmla="*/ 1062 h 3225"/>
                <a:gd name="T28" fmla="*/ 1814 w 2068"/>
                <a:gd name="T29" fmla="*/ 1248 h 3225"/>
                <a:gd name="T30" fmla="*/ 1826 w 2068"/>
                <a:gd name="T31" fmla="*/ 1401 h 3225"/>
                <a:gd name="T32" fmla="*/ 1856 w 2068"/>
                <a:gd name="T33" fmla="*/ 1522 h 3225"/>
                <a:gd name="T34" fmla="*/ 1900 w 2068"/>
                <a:gd name="T35" fmla="*/ 1613 h 3225"/>
                <a:gd name="T36" fmla="*/ 1950 w 2068"/>
                <a:gd name="T37" fmla="*/ 1678 h 3225"/>
                <a:gd name="T38" fmla="*/ 1997 w 2068"/>
                <a:gd name="T39" fmla="*/ 1721 h 3225"/>
                <a:gd name="T40" fmla="*/ 2037 w 2068"/>
                <a:gd name="T41" fmla="*/ 1747 h 3225"/>
                <a:gd name="T42" fmla="*/ 2063 w 2068"/>
                <a:gd name="T43" fmla="*/ 1758 h 3225"/>
                <a:gd name="T44" fmla="*/ 2034 w 2068"/>
                <a:gd name="T45" fmla="*/ 1791 h 3225"/>
                <a:gd name="T46" fmla="*/ 1912 w 2068"/>
                <a:gd name="T47" fmla="*/ 1865 h 3225"/>
                <a:gd name="T48" fmla="*/ 1778 w 2068"/>
                <a:gd name="T49" fmla="*/ 1914 h 3225"/>
                <a:gd name="T50" fmla="*/ 1647 w 2068"/>
                <a:gd name="T51" fmla="*/ 1942 h 3225"/>
                <a:gd name="T52" fmla="*/ 1533 w 2068"/>
                <a:gd name="T53" fmla="*/ 1955 h 3225"/>
                <a:gd name="T54" fmla="*/ 1452 w 2068"/>
                <a:gd name="T55" fmla="*/ 1958 h 3225"/>
                <a:gd name="T56" fmla="*/ 1422 w 2068"/>
                <a:gd name="T57" fmla="*/ 1958 h 3225"/>
                <a:gd name="T58" fmla="*/ 1039 w 2068"/>
                <a:gd name="T59" fmla="*/ 3225 h 3225"/>
                <a:gd name="T60" fmla="*/ 585 w 2068"/>
                <a:gd name="T61" fmla="*/ 1962 h 3225"/>
                <a:gd name="T62" fmla="*/ 403 w 2068"/>
                <a:gd name="T63" fmla="*/ 1945 h 3225"/>
                <a:gd name="T64" fmla="*/ 260 w 2068"/>
                <a:gd name="T65" fmla="*/ 1910 h 3225"/>
                <a:gd name="T66" fmla="*/ 153 w 2068"/>
                <a:gd name="T67" fmla="*/ 1866 h 3225"/>
                <a:gd name="T68" fmla="*/ 76 w 2068"/>
                <a:gd name="T69" fmla="*/ 1821 h 3225"/>
                <a:gd name="T70" fmla="*/ 28 w 2068"/>
                <a:gd name="T71" fmla="*/ 1782 h 3225"/>
                <a:gd name="T72" fmla="*/ 5 w 2068"/>
                <a:gd name="T73" fmla="*/ 1756 h 3225"/>
                <a:gd name="T74" fmla="*/ 1 w 2068"/>
                <a:gd name="T75" fmla="*/ 1751 h 3225"/>
                <a:gd name="T76" fmla="*/ 15 w 2068"/>
                <a:gd name="T77" fmla="*/ 1749 h 3225"/>
                <a:gd name="T78" fmla="*/ 42 w 2068"/>
                <a:gd name="T79" fmla="*/ 1740 h 3225"/>
                <a:gd name="T80" fmla="*/ 79 w 2068"/>
                <a:gd name="T81" fmla="*/ 1719 h 3225"/>
                <a:gd name="T82" fmla="*/ 120 w 2068"/>
                <a:gd name="T83" fmla="*/ 1681 h 3225"/>
                <a:gd name="T84" fmla="*/ 164 w 2068"/>
                <a:gd name="T85" fmla="*/ 1620 h 3225"/>
                <a:gd name="T86" fmla="*/ 205 w 2068"/>
                <a:gd name="T87" fmla="*/ 1533 h 3225"/>
                <a:gd name="T88" fmla="*/ 239 w 2068"/>
                <a:gd name="T89" fmla="*/ 1414 h 3225"/>
                <a:gd name="T90" fmla="*/ 262 w 2068"/>
                <a:gd name="T91" fmla="*/ 1259 h 3225"/>
                <a:gd name="T92" fmla="*/ 272 w 2068"/>
                <a:gd name="T93" fmla="*/ 1061 h 3225"/>
                <a:gd name="T94" fmla="*/ 273 w 2068"/>
                <a:gd name="T95" fmla="*/ 832 h 3225"/>
                <a:gd name="T96" fmla="*/ 293 w 2068"/>
                <a:gd name="T97" fmla="*/ 635 h 3225"/>
                <a:gd name="T98" fmla="*/ 333 w 2068"/>
                <a:gd name="T99" fmla="*/ 475 h 3225"/>
                <a:gd name="T100" fmla="*/ 386 w 2068"/>
                <a:gd name="T101" fmla="*/ 348 h 3225"/>
                <a:gd name="T102" fmla="*/ 449 w 2068"/>
                <a:gd name="T103" fmla="*/ 250 h 3225"/>
                <a:gd name="T104" fmla="*/ 516 w 2068"/>
                <a:gd name="T105" fmla="*/ 176 h 3225"/>
                <a:gd name="T106" fmla="*/ 583 w 2068"/>
                <a:gd name="T107" fmla="*/ 123 h 3225"/>
                <a:gd name="T108" fmla="*/ 649 w 2068"/>
                <a:gd name="T109" fmla="*/ 85 h 3225"/>
                <a:gd name="T110" fmla="*/ 705 w 2068"/>
                <a:gd name="T111" fmla="*/ 60 h 3225"/>
                <a:gd name="T112" fmla="*/ 790 w 2068"/>
                <a:gd name="T113" fmla="*/ 30 h 3225"/>
                <a:gd name="T114" fmla="*/ 934 w 2068"/>
                <a:gd name="T115" fmla="*/ 2 h 3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8" h="3225">
                  <a:moveTo>
                    <a:pt x="977" y="0"/>
                  </a:moveTo>
                  <a:lnTo>
                    <a:pt x="1017" y="1"/>
                  </a:lnTo>
                  <a:lnTo>
                    <a:pt x="1055" y="6"/>
                  </a:lnTo>
                  <a:lnTo>
                    <a:pt x="1090" y="12"/>
                  </a:lnTo>
                  <a:lnTo>
                    <a:pt x="1122" y="20"/>
                  </a:lnTo>
                  <a:lnTo>
                    <a:pt x="1152" y="31"/>
                  </a:lnTo>
                  <a:lnTo>
                    <a:pt x="1179" y="42"/>
                  </a:lnTo>
                  <a:lnTo>
                    <a:pt x="1205" y="54"/>
                  </a:lnTo>
                  <a:lnTo>
                    <a:pt x="1227" y="66"/>
                  </a:lnTo>
                  <a:lnTo>
                    <a:pt x="1246" y="79"/>
                  </a:lnTo>
                  <a:lnTo>
                    <a:pt x="1263" y="91"/>
                  </a:lnTo>
                  <a:lnTo>
                    <a:pt x="1277" y="102"/>
                  </a:lnTo>
                  <a:lnTo>
                    <a:pt x="1289" y="113"/>
                  </a:lnTo>
                  <a:lnTo>
                    <a:pt x="1298" y="121"/>
                  </a:lnTo>
                  <a:lnTo>
                    <a:pt x="1304" y="128"/>
                  </a:lnTo>
                  <a:lnTo>
                    <a:pt x="1308" y="132"/>
                  </a:lnTo>
                  <a:lnTo>
                    <a:pt x="1310" y="134"/>
                  </a:lnTo>
                  <a:lnTo>
                    <a:pt x="1360" y="131"/>
                  </a:lnTo>
                  <a:lnTo>
                    <a:pt x="1407" y="133"/>
                  </a:lnTo>
                  <a:lnTo>
                    <a:pt x="1450" y="140"/>
                  </a:lnTo>
                  <a:lnTo>
                    <a:pt x="1492" y="150"/>
                  </a:lnTo>
                  <a:lnTo>
                    <a:pt x="1531" y="165"/>
                  </a:lnTo>
                  <a:lnTo>
                    <a:pt x="1567" y="183"/>
                  </a:lnTo>
                  <a:lnTo>
                    <a:pt x="1600" y="205"/>
                  </a:lnTo>
                  <a:lnTo>
                    <a:pt x="1631" y="231"/>
                  </a:lnTo>
                  <a:lnTo>
                    <a:pt x="1661" y="260"/>
                  </a:lnTo>
                  <a:lnTo>
                    <a:pt x="1687" y="292"/>
                  </a:lnTo>
                  <a:lnTo>
                    <a:pt x="1711" y="329"/>
                  </a:lnTo>
                  <a:lnTo>
                    <a:pt x="1732" y="367"/>
                  </a:lnTo>
                  <a:lnTo>
                    <a:pt x="1751" y="408"/>
                  </a:lnTo>
                  <a:lnTo>
                    <a:pt x="1768" y="451"/>
                  </a:lnTo>
                  <a:lnTo>
                    <a:pt x="1783" y="497"/>
                  </a:lnTo>
                  <a:lnTo>
                    <a:pt x="1797" y="546"/>
                  </a:lnTo>
                  <a:lnTo>
                    <a:pt x="1808" y="597"/>
                  </a:lnTo>
                  <a:lnTo>
                    <a:pt x="1817" y="650"/>
                  </a:lnTo>
                  <a:lnTo>
                    <a:pt x="1823" y="704"/>
                  </a:lnTo>
                  <a:lnTo>
                    <a:pt x="1828" y="760"/>
                  </a:lnTo>
                  <a:lnTo>
                    <a:pt x="1831" y="818"/>
                  </a:lnTo>
                  <a:lnTo>
                    <a:pt x="1833" y="877"/>
                  </a:lnTo>
                  <a:lnTo>
                    <a:pt x="1832" y="937"/>
                  </a:lnTo>
                  <a:lnTo>
                    <a:pt x="1830" y="1000"/>
                  </a:lnTo>
                  <a:lnTo>
                    <a:pt x="1826" y="1062"/>
                  </a:lnTo>
                  <a:lnTo>
                    <a:pt x="1821" y="1124"/>
                  </a:lnTo>
                  <a:lnTo>
                    <a:pt x="1816" y="1188"/>
                  </a:lnTo>
                  <a:lnTo>
                    <a:pt x="1814" y="1248"/>
                  </a:lnTo>
                  <a:lnTo>
                    <a:pt x="1816" y="1303"/>
                  </a:lnTo>
                  <a:lnTo>
                    <a:pt x="1819" y="1354"/>
                  </a:lnTo>
                  <a:lnTo>
                    <a:pt x="1826" y="1401"/>
                  </a:lnTo>
                  <a:lnTo>
                    <a:pt x="1834" y="1446"/>
                  </a:lnTo>
                  <a:lnTo>
                    <a:pt x="1844" y="1486"/>
                  </a:lnTo>
                  <a:lnTo>
                    <a:pt x="1856" y="1522"/>
                  </a:lnTo>
                  <a:lnTo>
                    <a:pt x="1870" y="1555"/>
                  </a:lnTo>
                  <a:lnTo>
                    <a:pt x="1884" y="1585"/>
                  </a:lnTo>
                  <a:lnTo>
                    <a:pt x="1900" y="1613"/>
                  </a:lnTo>
                  <a:lnTo>
                    <a:pt x="1916" y="1637"/>
                  </a:lnTo>
                  <a:lnTo>
                    <a:pt x="1932" y="1659"/>
                  </a:lnTo>
                  <a:lnTo>
                    <a:pt x="1950" y="1678"/>
                  </a:lnTo>
                  <a:lnTo>
                    <a:pt x="1966" y="1695"/>
                  </a:lnTo>
                  <a:lnTo>
                    <a:pt x="1982" y="1709"/>
                  </a:lnTo>
                  <a:lnTo>
                    <a:pt x="1997" y="1721"/>
                  </a:lnTo>
                  <a:lnTo>
                    <a:pt x="2012" y="1731"/>
                  </a:lnTo>
                  <a:lnTo>
                    <a:pt x="2025" y="1740"/>
                  </a:lnTo>
                  <a:lnTo>
                    <a:pt x="2037" y="1747"/>
                  </a:lnTo>
                  <a:lnTo>
                    <a:pt x="2048" y="1752"/>
                  </a:lnTo>
                  <a:lnTo>
                    <a:pt x="2056" y="1755"/>
                  </a:lnTo>
                  <a:lnTo>
                    <a:pt x="2063" y="1758"/>
                  </a:lnTo>
                  <a:lnTo>
                    <a:pt x="2067" y="1759"/>
                  </a:lnTo>
                  <a:lnTo>
                    <a:pt x="2068" y="1760"/>
                  </a:lnTo>
                  <a:lnTo>
                    <a:pt x="2034" y="1791"/>
                  </a:lnTo>
                  <a:lnTo>
                    <a:pt x="1996" y="1819"/>
                  </a:lnTo>
                  <a:lnTo>
                    <a:pt x="1956" y="1844"/>
                  </a:lnTo>
                  <a:lnTo>
                    <a:pt x="1912" y="1865"/>
                  </a:lnTo>
                  <a:lnTo>
                    <a:pt x="1869" y="1885"/>
                  </a:lnTo>
                  <a:lnTo>
                    <a:pt x="1824" y="1901"/>
                  </a:lnTo>
                  <a:lnTo>
                    <a:pt x="1778" y="1914"/>
                  </a:lnTo>
                  <a:lnTo>
                    <a:pt x="1733" y="1925"/>
                  </a:lnTo>
                  <a:lnTo>
                    <a:pt x="1689" y="1935"/>
                  </a:lnTo>
                  <a:lnTo>
                    <a:pt x="1647" y="1942"/>
                  </a:lnTo>
                  <a:lnTo>
                    <a:pt x="1605" y="1947"/>
                  </a:lnTo>
                  <a:lnTo>
                    <a:pt x="1567" y="1952"/>
                  </a:lnTo>
                  <a:lnTo>
                    <a:pt x="1533" y="1955"/>
                  </a:lnTo>
                  <a:lnTo>
                    <a:pt x="1502" y="1957"/>
                  </a:lnTo>
                  <a:lnTo>
                    <a:pt x="1474" y="1958"/>
                  </a:lnTo>
                  <a:lnTo>
                    <a:pt x="1452" y="1958"/>
                  </a:lnTo>
                  <a:lnTo>
                    <a:pt x="1436" y="1958"/>
                  </a:lnTo>
                  <a:lnTo>
                    <a:pt x="1426" y="1958"/>
                  </a:lnTo>
                  <a:lnTo>
                    <a:pt x="1422" y="1958"/>
                  </a:lnTo>
                  <a:lnTo>
                    <a:pt x="1422" y="2097"/>
                  </a:lnTo>
                  <a:lnTo>
                    <a:pt x="1423" y="2107"/>
                  </a:lnTo>
                  <a:lnTo>
                    <a:pt x="1039" y="3225"/>
                  </a:lnTo>
                  <a:lnTo>
                    <a:pt x="655" y="2105"/>
                  </a:lnTo>
                  <a:lnTo>
                    <a:pt x="655" y="1963"/>
                  </a:lnTo>
                  <a:lnTo>
                    <a:pt x="585" y="1962"/>
                  </a:lnTo>
                  <a:lnTo>
                    <a:pt x="520" y="1959"/>
                  </a:lnTo>
                  <a:lnTo>
                    <a:pt x="460" y="1953"/>
                  </a:lnTo>
                  <a:lnTo>
                    <a:pt x="403" y="1945"/>
                  </a:lnTo>
                  <a:lnTo>
                    <a:pt x="352" y="1935"/>
                  </a:lnTo>
                  <a:lnTo>
                    <a:pt x="304" y="1923"/>
                  </a:lnTo>
                  <a:lnTo>
                    <a:pt x="260" y="1910"/>
                  </a:lnTo>
                  <a:lnTo>
                    <a:pt x="221" y="1896"/>
                  </a:lnTo>
                  <a:lnTo>
                    <a:pt x="185" y="1882"/>
                  </a:lnTo>
                  <a:lnTo>
                    <a:pt x="153" y="1866"/>
                  </a:lnTo>
                  <a:lnTo>
                    <a:pt x="124" y="1851"/>
                  </a:lnTo>
                  <a:lnTo>
                    <a:pt x="98" y="1835"/>
                  </a:lnTo>
                  <a:lnTo>
                    <a:pt x="76" y="1821"/>
                  </a:lnTo>
                  <a:lnTo>
                    <a:pt x="57" y="1807"/>
                  </a:lnTo>
                  <a:lnTo>
                    <a:pt x="42" y="1794"/>
                  </a:lnTo>
                  <a:lnTo>
                    <a:pt x="28" y="1782"/>
                  </a:lnTo>
                  <a:lnTo>
                    <a:pt x="18" y="1771"/>
                  </a:lnTo>
                  <a:lnTo>
                    <a:pt x="10" y="1763"/>
                  </a:lnTo>
                  <a:lnTo>
                    <a:pt x="5" y="1756"/>
                  </a:lnTo>
                  <a:lnTo>
                    <a:pt x="2" y="1752"/>
                  </a:lnTo>
                  <a:lnTo>
                    <a:pt x="0" y="1751"/>
                  </a:lnTo>
                  <a:lnTo>
                    <a:pt x="1" y="1751"/>
                  </a:lnTo>
                  <a:lnTo>
                    <a:pt x="4" y="1751"/>
                  </a:lnTo>
                  <a:lnTo>
                    <a:pt x="9" y="1750"/>
                  </a:lnTo>
                  <a:lnTo>
                    <a:pt x="15" y="1749"/>
                  </a:lnTo>
                  <a:lnTo>
                    <a:pt x="23" y="1747"/>
                  </a:lnTo>
                  <a:lnTo>
                    <a:pt x="32" y="1744"/>
                  </a:lnTo>
                  <a:lnTo>
                    <a:pt x="42" y="1740"/>
                  </a:lnTo>
                  <a:lnTo>
                    <a:pt x="54" y="1734"/>
                  </a:lnTo>
                  <a:lnTo>
                    <a:pt x="66" y="1727"/>
                  </a:lnTo>
                  <a:lnTo>
                    <a:pt x="79" y="1719"/>
                  </a:lnTo>
                  <a:lnTo>
                    <a:pt x="92" y="1708"/>
                  </a:lnTo>
                  <a:lnTo>
                    <a:pt x="106" y="1696"/>
                  </a:lnTo>
                  <a:lnTo>
                    <a:pt x="120" y="1681"/>
                  </a:lnTo>
                  <a:lnTo>
                    <a:pt x="135" y="1664"/>
                  </a:lnTo>
                  <a:lnTo>
                    <a:pt x="150" y="1643"/>
                  </a:lnTo>
                  <a:lnTo>
                    <a:pt x="164" y="1620"/>
                  </a:lnTo>
                  <a:lnTo>
                    <a:pt x="178" y="1594"/>
                  </a:lnTo>
                  <a:lnTo>
                    <a:pt x="192" y="1566"/>
                  </a:lnTo>
                  <a:lnTo>
                    <a:pt x="205" y="1533"/>
                  </a:lnTo>
                  <a:lnTo>
                    <a:pt x="217" y="1498"/>
                  </a:lnTo>
                  <a:lnTo>
                    <a:pt x="228" y="1458"/>
                  </a:lnTo>
                  <a:lnTo>
                    <a:pt x="239" y="1414"/>
                  </a:lnTo>
                  <a:lnTo>
                    <a:pt x="248" y="1367"/>
                  </a:lnTo>
                  <a:lnTo>
                    <a:pt x="256" y="1315"/>
                  </a:lnTo>
                  <a:lnTo>
                    <a:pt x="262" y="1259"/>
                  </a:lnTo>
                  <a:lnTo>
                    <a:pt x="267" y="1197"/>
                  </a:lnTo>
                  <a:lnTo>
                    <a:pt x="270" y="1132"/>
                  </a:lnTo>
                  <a:lnTo>
                    <a:pt x="272" y="1061"/>
                  </a:lnTo>
                  <a:lnTo>
                    <a:pt x="271" y="985"/>
                  </a:lnTo>
                  <a:lnTo>
                    <a:pt x="270" y="906"/>
                  </a:lnTo>
                  <a:lnTo>
                    <a:pt x="273" y="832"/>
                  </a:lnTo>
                  <a:lnTo>
                    <a:pt x="277" y="761"/>
                  </a:lnTo>
                  <a:lnTo>
                    <a:pt x="284" y="696"/>
                  </a:lnTo>
                  <a:lnTo>
                    <a:pt x="293" y="635"/>
                  </a:lnTo>
                  <a:lnTo>
                    <a:pt x="305" y="578"/>
                  </a:lnTo>
                  <a:lnTo>
                    <a:pt x="318" y="524"/>
                  </a:lnTo>
                  <a:lnTo>
                    <a:pt x="333" y="475"/>
                  </a:lnTo>
                  <a:lnTo>
                    <a:pt x="349" y="429"/>
                  </a:lnTo>
                  <a:lnTo>
                    <a:pt x="367" y="387"/>
                  </a:lnTo>
                  <a:lnTo>
                    <a:pt x="386" y="348"/>
                  </a:lnTo>
                  <a:lnTo>
                    <a:pt x="405" y="312"/>
                  </a:lnTo>
                  <a:lnTo>
                    <a:pt x="426" y="279"/>
                  </a:lnTo>
                  <a:lnTo>
                    <a:pt x="449" y="250"/>
                  </a:lnTo>
                  <a:lnTo>
                    <a:pt x="471" y="223"/>
                  </a:lnTo>
                  <a:lnTo>
                    <a:pt x="493" y="198"/>
                  </a:lnTo>
                  <a:lnTo>
                    <a:pt x="516" y="176"/>
                  </a:lnTo>
                  <a:lnTo>
                    <a:pt x="538" y="156"/>
                  </a:lnTo>
                  <a:lnTo>
                    <a:pt x="561" y="139"/>
                  </a:lnTo>
                  <a:lnTo>
                    <a:pt x="583" y="123"/>
                  </a:lnTo>
                  <a:lnTo>
                    <a:pt x="606" y="109"/>
                  </a:lnTo>
                  <a:lnTo>
                    <a:pt x="628" y="96"/>
                  </a:lnTo>
                  <a:lnTo>
                    <a:pt x="649" y="85"/>
                  </a:lnTo>
                  <a:lnTo>
                    <a:pt x="668" y="75"/>
                  </a:lnTo>
                  <a:lnTo>
                    <a:pt x="687" y="67"/>
                  </a:lnTo>
                  <a:lnTo>
                    <a:pt x="705" y="60"/>
                  </a:lnTo>
                  <a:lnTo>
                    <a:pt x="721" y="54"/>
                  </a:lnTo>
                  <a:lnTo>
                    <a:pt x="736" y="48"/>
                  </a:lnTo>
                  <a:lnTo>
                    <a:pt x="790" y="30"/>
                  </a:lnTo>
                  <a:lnTo>
                    <a:pt x="840" y="16"/>
                  </a:lnTo>
                  <a:lnTo>
                    <a:pt x="888" y="7"/>
                  </a:lnTo>
                  <a:lnTo>
                    <a:pt x="934" y="2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70">
              <a:extLst>
                <a:ext uri="{FF2B5EF4-FFF2-40B4-BE49-F238E27FC236}">
                  <a16:creationId xmlns:a16="http://schemas.microsoft.com/office/drawing/2014/main" id="{6144DB76-16EF-46C3-BA81-D533C989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3925888"/>
              <a:ext cx="265112" cy="101600"/>
            </a:xfrm>
            <a:custGeom>
              <a:avLst/>
              <a:gdLst>
                <a:gd name="T0" fmla="*/ 888 w 2832"/>
                <a:gd name="T1" fmla="*/ 0 h 1088"/>
                <a:gd name="T2" fmla="*/ 732 w 2832"/>
                <a:gd name="T3" fmla="*/ 449 h 1088"/>
                <a:gd name="T4" fmla="*/ 946 w 2832"/>
                <a:gd name="T5" fmla="*/ 433 h 1088"/>
                <a:gd name="T6" fmla="*/ 1416 w 2832"/>
                <a:gd name="T7" fmla="*/ 1011 h 1088"/>
                <a:gd name="T8" fmla="*/ 1887 w 2832"/>
                <a:gd name="T9" fmla="*/ 433 h 1088"/>
                <a:gd name="T10" fmla="*/ 2100 w 2832"/>
                <a:gd name="T11" fmla="*/ 449 h 1088"/>
                <a:gd name="T12" fmla="*/ 1948 w 2832"/>
                <a:gd name="T13" fmla="*/ 0 h 1088"/>
                <a:gd name="T14" fmla="*/ 1988 w 2832"/>
                <a:gd name="T15" fmla="*/ 23 h 1088"/>
                <a:gd name="T16" fmla="*/ 2030 w 2832"/>
                <a:gd name="T17" fmla="*/ 44 h 1088"/>
                <a:gd name="T18" fmla="*/ 2514 w 2832"/>
                <a:gd name="T19" fmla="*/ 282 h 1088"/>
                <a:gd name="T20" fmla="*/ 2555 w 2832"/>
                <a:gd name="T21" fmla="*/ 305 h 1088"/>
                <a:gd name="T22" fmla="*/ 2592 w 2832"/>
                <a:gd name="T23" fmla="*/ 332 h 1088"/>
                <a:gd name="T24" fmla="*/ 2627 w 2832"/>
                <a:gd name="T25" fmla="*/ 362 h 1088"/>
                <a:gd name="T26" fmla="*/ 2658 w 2832"/>
                <a:gd name="T27" fmla="*/ 396 h 1088"/>
                <a:gd name="T28" fmla="*/ 2686 w 2832"/>
                <a:gd name="T29" fmla="*/ 432 h 1088"/>
                <a:gd name="T30" fmla="*/ 2709 w 2832"/>
                <a:gd name="T31" fmla="*/ 471 h 1088"/>
                <a:gd name="T32" fmla="*/ 2729 w 2832"/>
                <a:gd name="T33" fmla="*/ 512 h 1088"/>
                <a:gd name="T34" fmla="*/ 2744 w 2832"/>
                <a:gd name="T35" fmla="*/ 556 h 1088"/>
                <a:gd name="T36" fmla="*/ 2754 w 2832"/>
                <a:gd name="T37" fmla="*/ 601 h 1088"/>
                <a:gd name="T38" fmla="*/ 2832 w 2832"/>
                <a:gd name="T39" fmla="*/ 1028 h 1088"/>
                <a:gd name="T40" fmla="*/ 2832 w 2832"/>
                <a:gd name="T41" fmla="*/ 1043 h 1088"/>
                <a:gd name="T42" fmla="*/ 2829 w 2832"/>
                <a:gd name="T43" fmla="*/ 1057 h 1088"/>
                <a:gd name="T44" fmla="*/ 2821 w 2832"/>
                <a:gd name="T45" fmla="*/ 1069 h 1088"/>
                <a:gd name="T46" fmla="*/ 2810 w 2832"/>
                <a:gd name="T47" fmla="*/ 1079 h 1088"/>
                <a:gd name="T48" fmla="*/ 2797 w 2832"/>
                <a:gd name="T49" fmla="*/ 1085 h 1088"/>
                <a:gd name="T50" fmla="*/ 2781 w 2832"/>
                <a:gd name="T51" fmla="*/ 1088 h 1088"/>
                <a:gd name="T52" fmla="*/ 51 w 2832"/>
                <a:gd name="T53" fmla="*/ 1088 h 1088"/>
                <a:gd name="T54" fmla="*/ 35 w 2832"/>
                <a:gd name="T55" fmla="*/ 1085 h 1088"/>
                <a:gd name="T56" fmla="*/ 22 w 2832"/>
                <a:gd name="T57" fmla="*/ 1079 h 1088"/>
                <a:gd name="T58" fmla="*/ 12 w 2832"/>
                <a:gd name="T59" fmla="*/ 1069 h 1088"/>
                <a:gd name="T60" fmla="*/ 4 w 2832"/>
                <a:gd name="T61" fmla="*/ 1057 h 1088"/>
                <a:gd name="T62" fmla="*/ 0 w 2832"/>
                <a:gd name="T63" fmla="*/ 1043 h 1088"/>
                <a:gd name="T64" fmla="*/ 1 w 2832"/>
                <a:gd name="T65" fmla="*/ 1028 h 1088"/>
                <a:gd name="T66" fmla="*/ 78 w 2832"/>
                <a:gd name="T67" fmla="*/ 601 h 1088"/>
                <a:gd name="T68" fmla="*/ 89 w 2832"/>
                <a:gd name="T69" fmla="*/ 556 h 1088"/>
                <a:gd name="T70" fmla="*/ 104 w 2832"/>
                <a:gd name="T71" fmla="*/ 512 h 1088"/>
                <a:gd name="T72" fmla="*/ 124 w 2832"/>
                <a:gd name="T73" fmla="*/ 471 h 1088"/>
                <a:gd name="T74" fmla="*/ 147 w 2832"/>
                <a:gd name="T75" fmla="*/ 432 h 1088"/>
                <a:gd name="T76" fmla="*/ 175 w 2832"/>
                <a:gd name="T77" fmla="*/ 396 h 1088"/>
                <a:gd name="T78" fmla="*/ 205 w 2832"/>
                <a:gd name="T79" fmla="*/ 362 h 1088"/>
                <a:gd name="T80" fmla="*/ 241 w 2832"/>
                <a:gd name="T81" fmla="*/ 332 h 1088"/>
                <a:gd name="T82" fmla="*/ 278 w 2832"/>
                <a:gd name="T83" fmla="*/ 305 h 1088"/>
                <a:gd name="T84" fmla="*/ 319 w 2832"/>
                <a:gd name="T85" fmla="*/ 282 h 1088"/>
                <a:gd name="T86" fmla="*/ 791 w 2832"/>
                <a:gd name="T87" fmla="*/ 49 h 1088"/>
                <a:gd name="T88" fmla="*/ 888 w 2832"/>
                <a:gd name="T89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32" h="1088">
                  <a:moveTo>
                    <a:pt x="888" y="0"/>
                  </a:moveTo>
                  <a:lnTo>
                    <a:pt x="732" y="449"/>
                  </a:lnTo>
                  <a:lnTo>
                    <a:pt x="946" y="433"/>
                  </a:lnTo>
                  <a:lnTo>
                    <a:pt x="1416" y="1011"/>
                  </a:lnTo>
                  <a:lnTo>
                    <a:pt x="1887" y="433"/>
                  </a:lnTo>
                  <a:lnTo>
                    <a:pt x="2100" y="449"/>
                  </a:lnTo>
                  <a:lnTo>
                    <a:pt x="1948" y="0"/>
                  </a:lnTo>
                  <a:lnTo>
                    <a:pt x="1988" y="23"/>
                  </a:lnTo>
                  <a:lnTo>
                    <a:pt x="2030" y="44"/>
                  </a:lnTo>
                  <a:lnTo>
                    <a:pt x="2514" y="282"/>
                  </a:lnTo>
                  <a:lnTo>
                    <a:pt x="2555" y="305"/>
                  </a:lnTo>
                  <a:lnTo>
                    <a:pt x="2592" y="332"/>
                  </a:lnTo>
                  <a:lnTo>
                    <a:pt x="2627" y="362"/>
                  </a:lnTo>
                  <a:lnTo>
                    <a:pt x="2658" y="396"/>
                  </a:lnTo>
                  <a:lnTo>
                    <a:pt x="2686" y="432"/>
                  </a:lnTo>
                  <a:lnTo>
                    <a:pt x="2709" y="471"/>
                  </a:lnTo>
                  <a:lnTo>
                    <a:pt x="2729" y="512"/>
                  </a:lnTo>
                  <a:lnTo>
                    <a:pt x="2744" y="556"/>
                  </a:lnTo>
                  <a:lnTo>
                    <a:pt x="2754" y="601"/>
                  </a:lnTo>
                  <a:lnTo>
                    <a:pt x="2832" y="1028"/>
                  </a:lnTo>
                  <a:lnTo>
                    <a:pt x="2832" y="1043"/>
                  </a:lnTo>
                  <a:lnTo>
                    <a:pt x="2829" y="1057"/>
                  </a:lnTo>
                  <a:lnTo>
                    <a:pt x="2821" y="1069"/>
                  </a:lnTo>
                  <a:lnTo>
                    <a:pt x="2810" y="1079"/>
                  </a:lnTo>
                  <a:lnTo>
                    <a:pt x="2797" y="1085"/>
                  </a:lnTo>
                  <a:lnTo>
                    <a:pt x="2781" y="1088"/>
                  </a:lnTo>
                  <a:lnTo>
                    <a:pt x="51" y="1088"/>
                  </a:lnTo>
                  <a:lnTo>
                    <a:pt x="35" y="1085"/>
                  </a:lnTo>
                  <a:lnTo>
                    <a:pt x="22" y="1079"/>
                  </a:lnTo>
                  <a:lnTo>
                    <a:pt x="12" y="1069"/>
                  </a:lnTo>
                  <a:lnTo>
                    <a:pt x="4" y="1057"/>
                  </a:lnTo>
                  <a:lnTo>
                    <a:pt x="0" y="1043"/>
                  </a:lnTo>
                  <a:lnTo>
                    <a:pt x="1" y="1028"/>
                  </a:lnTo>
                  <a:lnTo>
                    <a:pt x="78" y="601"/>
                  </a:lnTo>
                  <a:lnTo>
                    <a:pt x="89" y="556"/>
                  </a:lnTo>
                  <a:lnTo>
                    <a:pt x="104" y="512"/>
                  </a:lnTo>
                  <a:lnTo>
                    <a:pt x="124" y="471"/>
                  </a:lnTo>
                  <a:lnTo>
                    <a:pt x="147" y="432"/>
                  </a:lnTo>
                  <a:lnTo>
                    <a:pt x="175" y="396"/>
                  </a:lnTo>
                  <a:lnTo>
                    <a:pt x="205" y="362"/>
                  </a:lnTo>
                  <a:lnTo>
                    <a:pt x="241" y="332"/>
                  </a:lnTo>
                  <a:lnTo>
                    <a:pt x="278" y="305"/>
                  </a:lnTo>
                  <a:lnTo>
                    <a:pt x="319" y="282"/>
                  </a:lnTo>
                  <a:lnTo>
                    <a:pt x="791" y="49"/>
                  </a:lnTo>
                  <a:lnTo>
                    <a:pt x="8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10461E-9245-4BCE-B01C-F33BE1820D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3003901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19DF35A-402E-4CA4-9BBE-D784099FD1E2}"/>
              </a:ext>
            </a:extLst>
          </p:cNvPr>
          <p:cNvSpPr/>
          <p:nvPr/>
        </p:nvSpPr>
        <p:spPr>
          <a:xfrm>
            <a:off x="1764453" y="2238342"/>
            <a:ext cx="2835256" cy="15746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AB0B28-858D-4E1D-9EBB-988711C9B72A}"/>
              </a:ext>
            </a:extLst>
          </p:cNvPr>
          <p:cNvSpPr/>
          <p:nvPr/>
        </p:nvSpPr>
        <p:spPr>
          <a:xfrm>
            <a:off x="2207576" y="3048749"/>
            <a:ext cx="2392133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8504E-E075-4B74-B54C-78117AE52C55}"/>
              </a:ext>
            </a:extLst>
          </p:cNvPr>
          <p:cNvSpPr txBox="1"/>
          <p:nvPr/>
        </p:nvSpPr>
        <p:spPr>
          <a:xfrm>
            <a:off x="2211543" y="2527625"/>
            <a:ext cx="137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42,0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145FDE-88C0-4B16-85E9-CB6FA1522A96}"/>
              </a:ext>
            </a:extLst>
          </p:cNvPr>
          <p:cNvSpPr/>
          <p:nvPr/>
        </p:nvSpPr>
        <p:spPr>
          <a:xfrm>
            <a:off x="4765743" y="2238342"/>
            <a:ext cx="2835256" cy="1574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85044A-98CE-4A6C-B956-00D99780067B}"/>
              </a:ext>
            </a:extLst>
          </p:cNvPr>
          <p:cNvSpPr/>
          <p:nvPr/>
        </p:nvSpPr>
        <p:spPr>
          <a:xfrm>
            <a:off x="5208866" y="3048749"/>
            <a:ext cx="2392133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1D9A6A-AC98-4D9A-8D87-F4110745ADF4}"/>
              </a:ext>
            </a:extLst>
          </p:cNvPr>
          <p:cNvSpPr txBox="1"/>
          <p:nvPr/>
        </p:nvSpPr>
        <p:spPr>
          <a:xfrm>
            <a:off x="5212833" y="2527625"/>
            <a:ext cx="137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45,0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99A87E-E6F4-460E-B263-E59E5036AEC4}"/>
              </a:ext>
            </a:extLst>
          </p:cNvPr>
          <p:cNvSpPr/>
          <p:nvPr/>
        </p:nvSpPr>
        <p:spPr>
          <a:xfrm>
            <a:off x="7767033" y="2238342"/>
            <a:ext cx="2835256" cy="15746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E4AE33-07A3-47DF-8253-60FE042321E9}"/>
              </a:ext>
            </a:extLst>
          </p:cNvPr>
          <p:cNvSpPr/>
          <p:nvPr/>
        </p:nvSpPr>
        <p:spPr>
          <a:xfrm>
            <a:off x="8210156" y="3048749"/>
            <a:ext cx="2392133" cy="514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98F3D2-B242-41FF-9493-65596A025A27}"/>
              </a:ext>
            </a:extLst>
          </p:cNvPr>
          <p:cNvSpPr txBox="1"/>
          <p:nvPr/>
        </p:nvSpPr>
        <p:spPr>
          <a:xfrm>
            <a:off x="8214123" y="2527625"/>
            <a:ext cx="137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67,0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C5D843-3419-4C8B-9770-0D5999C46304}"/>
              </a:ext>
            </a:extLst>
          </p:cNvPr>
          <p:cNvSpPr/>
          <p:nvPr/>
        </p:nvSpPr>
        <p:spPr>
          <a:xfrm>
            <a:off x="1764453" y="4102299"/>
            <a:ext cx="271056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F2AAA9-CE38-4B67-9051-74052CB9D472}"/>
              </a:ext>
            </a:extLst>
          </p:cNvPr>
          <p:cNvSpPr/>
          <p:nvPr/>
        </p:nvSpPr>
        <p:spPr>
          <a:xfrm>
            <a:off x="4828088" y="4102299"/>
            <a:ext cx="271056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BA00A7-441B-4C6D-B55A-85BCC471B1D2}"/>
              </a:ext>
            </a:extLst>
          </p:cNvPr>
          <p:cNvSpPr/>
          <p:nvPr/>
        </p:nvSpPr>
        <p:spPr>
          <a:xfrm>
            <a:off x="7829378" y="4102299"/>
            <a:ext cx="271056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charm of existence 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51D171-AFD9-4381-824D-8EA5775B5C81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8ACB0B-07DA-4C42-9D87-79D0978C4218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EDBB82-832C-490D-8CEA-FFEE46CA1AD9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32B0E2-6A51-4973-AEAF-9DCBE6F739B8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0AB2801-E272-4AC7-AE96-209E23F79807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0F2BB5-21B3-421F-A55D-FE35A2409237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D904E8-5333-4B13-AA8F-508E1F0D8236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EC8C31-B605-4924-A3D3-B2DC2AF8ACE6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A243BC2-3E32-4C4B-A115-BBD77AF85CB5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E7C3A2F-3AEC-480D-9441-94BF951F6C59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8FEC6C1-58FE-4A34-9A75-8F2B02757005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F10EB4-6919-4172-AE9C-19547BF7D369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FBCFF5-EE97-4424-9367-0B54D06D65F6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66F0967-6144-4775-9EE8-AC9C109323F8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E08026-EBC3-4EBE-92C2-889536F362DF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B10406C-646C-43A9-B1D5-A216BF65F84A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6A523A-4BFF-4342-BCCF-EBFD40A7BC22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2473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4EABED51-9A34-470A-8C33-4D2E8927C331}"/>
              </a:ext>
            </a:extLst>
          </p:cNvPr>
          <p:cNvGraphicFramePr/>
          <p:nvPr/>
        </p:nvGraphicFramePr>
        <p:xfrm>
          <a:off x="1660983" y="1787237"/>
          <a:ext cx="4108438" cy="359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07B3919A-DC68-4CB4-B29E-ED872ECC5014}"/>
              </a:ext>
            </a:extLst>
          </p:cNvPr>
          <p:cNvSpPr/>
          <p:nvPr/>
        </p:nvSpPr>
        <p:spPr>
          <a:xfrm>
            <a:off x="6454211" y="3373351"/>
            <a:ext cx="38269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B5964E-F23D-409A-BE57-A83F76A1854E}"/>
              </a:ext>
            </a:extLst>
          </p:cNvPr>
          <p:cNvSpPr/>
          <p:nvPr/>
        </p:nvSpPr>
        <p:spPr>
          <a:xfrm>
            <a:off x="6454210" y="2124430"/>
            <a:ext cx="38269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F7017E-14E8-4DC1-AD5A-C4ED64928BE4}"/>
              </a:ext>
            </a:extLst>
          </p:cNvPr>
          <p:cNvSpPr/>
          <p:nvPr/>
        </p:nvSpPr>
        <p:spPr>
          <a:xfrm>
            <a:off x="6454210" y="4622272"/>
            <a:ext cx="382696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0EE87E-29B7-41C4-9BCA-318C495D772A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AB16C7-31CA-42F4-96A7-499F2ED268DC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34ECD-6179-41E4-A2B1-92B3876379BD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0393E7-01ED-4E92-B0B0-F4DD4D08C51A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1DB69C-358C-4DB3-817F-C61051A658EA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049CD8B-1305-45E1-BC3E-4ED97D57B756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2E295FF-3268-47EF-A8C7-77BB1E2700DF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5383881-2415-4542-996A-95DF2F45D821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837C1B-A705-4664-A135-372D3FE52366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8307272-8CD4-42AD-8F35-EFC308765BAF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8D81655-00ED-4251-8975-A6B249D3C183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DBB143-D7D5-4C12-98B1-F7CAA1ED0500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9A2CA0-B41A-4B7B-AECD-1E9A8161FED0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8AA8032-58CF-49B5-9CFC-C49F9E43A5A1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660DD87-F074-455E-AE77-4A024EB1F7F1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C7EC54B-480B-4839-906F-9C7A7584E4E8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17C7C4-85A2-49A6-A67E-32872FAF7B45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662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FB71B5F-EF94-4E8E-A206-A7655FDCA11C}"/>
              </a:ext>
            </a:extLst>
          </p:cNvPr>
          <p:cNvSpPr txBox="1"/>
          <p:nvPr/>
        </p:nvSpPr>
        <p:spPr>
          <a:xfrm>
            <a:off x="4357909" y="2448941"/>
            <a:ext cx="1763488" cy="89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 </a:t>
            </a:r>
            <a:r>
              <a:rPr lang="id-ID" sz="1200" dirty="0">
                <a:latin typeface="Segoe UI" panose="020B0502040204020203" pitchFamily="34" charset="0"/>
                <a:cs typeface="Segoe UI" panose="020B0502040204020203" pitchFamily="34" charset="0"/>
              </a:rPr>
              <a:t>dolor sit amet consectetuer adipiscing elit, </a:t>
            </a:r>
            <a:endParaRPr lang="en-US" sz="1200" dirty="0">
              <a:latin typeface="Segoe UI" panose="020B0502040204020203" pitchFamily="34" charset="0"/>
              <a:ea typeface="Roboto Thin" charset="0"/>
              <a:cs typeface="Segoe UI" panose="020B0502040204020203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25D697-0558-4C33-A29E-E19D2A7A9631}"/>
              </a:ext>
            </a:extLst>
          </p:cNvPr>
          <p:cNvGrpSpPr/>
          <p:nvPr/>
        </p:nvGrpSpPr>
        <p:grpSpPr>
          <a:xfrm>
            <a:off x="1562387" y="2052938"/>
            <a:ext cx="1859625" cy="1348294"/>
            <a:chOff x="1562387" y="2541818"/>
            <a:chExt cx="1859625" cy="134829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740805-8419-403E-9B3F-DFA875218F08}"/>
                </a:ext>
              </a:extLst>
            </p:cNvPr>
            <p:cNvSpPr txBox="1"/>
            <p:nvPr/>
          </p:nvSpPr>
          <p:spPr>
            <a:xfrm>
              <a:off x="1562387" y="2995380"/>
              <a:ext cx="1763488" cy="8947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lorem ipsum </a:t>
              </a:r>
              <a:r>
                <a:rPr lang="id-ID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dolor sit amet consectetuer adipiscing elit, </a:t>
              </a:r>
              <a:endParaRPr lang="en-US" sz="1200" dirty="0">
                <a:latin typeface="Segoe UI" panose="020B0502040204020203" pitchFamily="34" charset="0"/>
                <a:ea typeface="Roboto Thin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FBF498-CB9C-46B0-BEF6-DC949400062A}"/>
                </a:ext>
              </a:extLst>
            </p:cNvPr>
            <p:cNvSpPr txBox="1"/>
            <p:nvPr/>
          </p:nvSpPr>
          <p:spPr>
            <a:xfrm>
              <a:off x="1562387" y="2541818"/>
              <a:ext cx="185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insert your tittle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BD475A-EF11-4FD1-AB60-6573C6444A06}"/>
              </a:ext>
            </a:extLst>
          </p:cNvPr>
          <p:cNvSpPr txBox="1"/>
          <p:nvPr/>
        </p:nvSpPr>
        <p:spPr>
          <a:xfrm>
            <a:off x="4397158" y="2031601"/>
            <a:ext cx="185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insert your tittle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318019-859C-4261-91F0-1EE74B67B0B9}"/>
              </a:ext>
            </a:extLst>
          </p:cNvPr>
          <p:cNvGrpSpPr/>
          <p:nvPr/>
        </p:nvGrpSpPr>
        <p:grpSpPr>
          <a:xfrm>
            <a:off x="7107694" y="3401232"/>
            <a:ext cx="1859625" cy="2167697"/>
            <a:chOff x="1708929" y="1038274"/>
            <a:chExt cx="1625103" cy="1987451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61B08EE3-AE1E-4CBF-8236-49A758FA0D7E}"/>
                </a:ext>
              </a:extLst>
            </p:cNvPr>
            <p:cNvGraphicFramePr/>
            <p:nvPr/>
          </p:nvGraphicFramePr>
          <p:xfrm>
            <a:off x="1708929" y="1038274"/>
            <a:ext cx="1625103" cy="19874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947C34A-0240-45B1-A7C3-F94D0C97D033}"/>
                </a:ext>
              </a:extLst>
            </p:cNvPr>
            <p:cNvSpPr/>
            <p:nvPr/>
          </p:nvSpPr>
          <p:spPr>
            <a:xfrm>
              <a:off x="1932551" y="1445744"/>
              <a:ext cx="1172510" cy="117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12</a:t>
              </a:r>
              <a:r>
                <a:rPr lang="id-ID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75E1E6-0E4E-4BFB-AAC2-7F352F4B7782}"/>
              </a:ext>
            </a:extLst>
          </p:cNvPr>
          <p:cNvGrpSpPr/>
          <p:nvPr/>
        </p:nvGrpSpPr>
        <p:grpSpPr>
          <a:xfrm>
            <a:off x="9423372" y="3401232"/>
            <a:ext cx="1859625" cy="2167697"/>
            <a:chOff x="1708929" y="1038274"/>
            <a:chExt cx="1625103" cy="1987451"/>
          </a:xfrm>
        </p:grpSpPr>
        <p:graphicFrame>
          <p:nvGraphicFramePr>
            <p:cNvPr id="18" name="Chart 17">
              <a:extLst>
                <a:ext uri="{FF2B5EF4-FFF2-40B4-BE49-F238E27FC236}">
                  <a16:creationId xmlns:a16="http://schemas.microsoft.com/office/drawing/2014/main" id="{619BABE7-9196-4A3D-B651-FA120069BAFD}"/>
                </a:ext>
              </a:extLst>
            </p:cNvPr>
            <p:cNvGraphicFramePr/>
            <p:nvPr/>
          </p:nvGraphicFramePr>
          <p:xfrm>
            <a:off x="1708929" y="1038274"/>
            <a:ext cx="1625103" cy="19874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C619EF-864A-467D-A406-74588E15B32D}"/>
                </a:ext>
              </a:extLst>
            </p:cNvPr>
            <p:cNvSpPr/>
            <p:nvPr/>
          </p:nvSpPr>
          <p:spPr>
            <a:xfrm>
              <a:off x="1932551" y="1445744"/>
              <a:ext cx="1172510" cy="117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45</a:t>
              </a:r>
              <a:r>
                <a:rPr lang="id-ID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DA837C-EE54-47DC-A5D9-AC8778EBB209}"/>
              </a:ext>
            </a:extLst>
          </p:cNvPr>
          <p:cNvGrpSpPr/>
          <p:nvPr/>
        </p:nvGrpSpPr>
        <p:grpSpPr>
          <a:xfrm>
            <a:off x="9406500" y="1691229"/>
            <a:ext cx="1603912" cy="1995415"/>
            <a:chOff x="1708929" y="1038274"/>
            <a:chExt cx="1625103" cy="1987451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6947CAF5-B6F3-42E5-8167-905064A2B749}"/>
                </a:ext>
              </a:extLst>
            </p:cNvPr>
            <p:cNvGraphicFramePr/>
            <p:nvPr/>
          </p:nvGraphicFramePr>
          <p:xfrm>
            <a:off x="1708929" y="1038274"/>
            <a:ext cx="1625103" cy="19874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D10780F-A5B1-4C02-BFB8-266AB83127B3}"/>
                </a:ext>
              </a:extLst>
            </p:cNvPr>
            <p:cNvSpPr/>
            <p:nvPr/>
          </p:nvSpPr>
          <p:spPr>
            <a:xfrm>
              <a:off x="1932551" y="1445744"/>
              <a:ext cx="1172510" cy="117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75</a:t>
              </a:r>
              <a:r>
                <a:rPr lang="id-ID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F84771-8BDE-45BC-8984-892DD04FBE01}"/>
              </a:ext>
            </a:extLst>
          </p:cNvPr>
          <p:cNvGrpSpPr/>
          <p:nvPr/>
        </p:nvGrpSpPr>
        <p:grpSpPr>
          <a:xfrm>
            <a:off x="7063793" y="1698094"/>
            <a:ext cx="1594064" cy="1983165"/>
            <a:chOff x="1708929" y="1038274"/>
            <a:chExt cx="1625103" cy="1987451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AD0E2AEC-5AFD-42AB-88A4-4DA3ECEA8FFD}"/>
                </a:ext>
              </a:extLst>
            </p:cNvPr>
            <p:cNvGraphicFramePr/>
            <p:nvPr/>
          </p:nvGraphicFramePr>
          <p:xfrm>
            <a:off x="1708929" y="1038274"/>
            <a:ext cx="1625103" cy="19874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E3D083A-AE38-40D5-9D43-10BDA0407D72}"/>
                </a:ext>
              </a:extLst>
            </p:cNvPr>
            <p:cNvSpPr/>
            <p:nvPr/>
          </p:nvSpPr>
          <p:spPr>
            <a:xfrm>
              <a:off x="1932551" y="1445744"/>
              <a:ext cx="1172510" cy="11725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75</a:t>
              </a:r>
              <a:r>
                <a:rPr lang="id-ID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%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84F291DB-26C6-480C-A333-A1DB1F1F690B}"/>
              </a:ext>
            </a:extLst>
          </p:cNvPr>
          <p:cNvSpPr/>
          <p:nvPr/>
        </p:nvSpPr>
        <p:spPr>
          <a:xfrm rot="16200000" flipV="1">
            <a:off x="903883" y="2031601"/>
            <a:ext cx="537099" cy="537099"/>
          </a:xfrm>
          <a:prstGeom prst="ellipse">
            <a:avLst/>
          </a:prstGeom>
          <a:solidFill>
            <a:schemeClr val="accent4">
              <a:lumMod val="5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/>
            <a:endParaRPr lang="id-ID" sz="3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5BA187F-5472-4A55-85A8-4ACB4AC8B5F9}"/>
              </a:ext>
            </a:extLst>
          </p:cNvPr>
          <p:cNvSpPr/>
          <p:nvPr/>
        </p:nvSpPr>
        <p:spPr>
          <a:xfrm rot="16200000" flipV="1">
            <a:off x="903883" y="4172779"/>
            <a:ext cx="537099" cy="5370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/>
            <a:endParaRPr lang="id-ID" sz="3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869A16-E142-4439-80F3-FA16B5ECB957}"/>
              </a:ext>
            </a:extLst>
          </p:cNvPr>
          <p:cNvSpPr/>
          <p:nvPr/>
        </p:nvSpPr>
        <p:spPr>
          <a:xfrm rot="16200000" flipV="1">
            <a:off x="3731897" y="2101605"/>
            <a:ext cx="537099" cy="537099"/>
          </a:xfrm>
          <a:prstGeom prst="ellipse">
            <a:avLst/>
          </a:prstGeom>
          <a:solidFill>
            <a:schemeClr val="accent4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/>
            <a:endParaRPr lang="id-ID"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ED5C7E6-050D-4D0D-A196-F01514DD6218}"/>
              </a:ext>
            </a:extLst>
          </p:cNvPr>
          <p:cNvSpPr/>
          <p:nvPr/>
        </p:nvSpPr>
        <p:spPr>
          <a:xfrm rot="16200000" flipV="1">
            <a:off x="3731897" y="4184300"/>
            <a:ext cx="537099" cy="5370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/>
            <a:endParaRPr lang="id-ID" sz="32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3F25CC-6ABC-472A-A774-D12C5B88B9EF}"/>
              </a:ext>
            </a:extLst>
          </p:cNvPr>
          <p:cNvSpPr txBox="1"/>
          <p:nvPr/>
        </p:nvSpPr>
        <p:spPr>
          <a:xfrm>
            <a:off x="4357909" y="4588163"/>
            <a:ext cx="1763488" cy="89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lorem ipsum </a:t>
            </a:r>
            <a:r>
              <a:rPr lang="id-ID" sz="1200" dirty="0">
                <a:latin typeface="Segoe UI" panose="020B0502040204020203" pitchFamily="34" charset="0"/>
                <a:cs typeface="Segoe UI" panose="020B0502040204020203" pitchFamily="34" charset="0"/>
              </a:rPr>
              <a:t>dolor sit amet consectetuer adipiscing elit, </a:t>
            </a:r>
            <a:endParaRPr lang="en-US" sz="1200" dirty="0">
              <a:latin typeface="Segoe UI" panose="020B0502040204020203" pitchFamily="34" charset="0"/>
              <a:ea typeface="Roboto Thin" charset="0"/>
              <a:cs typeface="Segoe UI" panose="020B05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2042BD-074F-4D4F-8B1E-29F618D66655}"/>
              </a:ext>
            </a:extLst>
          </p:cNvPr>
          <p:cNvSpPr txBox="1"/>
          <p:nvPr/>
        </p:nvSpPr>
        <p:spPr>
          <a:xfrm>
            <a:off x="4397158" y="4170823"/>
            <a:ext cx="1859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insert your tittle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6B2E5A7-3E23-48F5-BAA3-3D25154383BC}"/>
              </a:ext>
            </a:extLst>
          </p:cNvPr>
          <p:cNvGrpSpPr/>
          <p:nvPr/>
        </p:nvGrpSpPr>
        <p:grpSpPr>
          <a:xfrm>
            <a:off x="1562387" y="4134601"/>
            <a:ext cx="1859625" cy="1348294"/>
            <a:chOff x="1562387" y="2541818"/>
            <a:chExt cx="1859625" cy="134829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1E95DFF-E7FC-43C5-8921-B3A3CA7C1157}"/>
                </a:ext>
              </a:extLst>
            </p:cNvPr>
            <p:cNvSpPr txBox="1"/>
            <p:nvPr/>
          </p:nvSpPr>
          <p:spPr>
            <a:xfrm>
              <a:off x="1562387" y="2995380"/>
              <a:ext cx="1763488" cy="89473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lorem ipsum </a:t>
              </a:r>
              <a:r>
                <a:rPr lang="id-ID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dolor sit amet consectetuer adipiscing elit, </a:t>
              </a:r>
              <a:endParaRPr lang="en-US" sz="1200" dirty="0">
                <a:latin typeface="Segoe UI" panose="020B0502040204020203" pitchFamily="34" charset="0"/>
                <a:ea typeface="Roboto Thin" charset="0"/>
                <a:cs typeface="Segoe UI" panose="020B05020402040202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7508766-5E36-4DBA-95DE-3815B5C4ACAC}"/>
                </a:ext>
              </a:extLst>
            </p:cNvPr>
            <p:cNvSpPr txBox="1"/>
            <p:nvPr/>
          </p:nvSpPr>
          <p:spPr>
            <a:xfrm>
              <a:off x="1562387" y="2541818"/>
              <a:ext cx="185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insert your tittle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8AE3DBD-E3DB-44F1-ADE9-C9DB7BCC8DF1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B05AF8-C8B8-41F8-A496-494A79FE2732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9AA33D-16A0-434A-A3C3-8080835CD8AC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6E3973-4DA1-4475-BBA2-89A527691B26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E92054-9E16-4B5E-AFC4-B31B00397FFC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8DFF57E-0FDD-4B9E-9448-0268AA2A3088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84DDE7F-A504-4061-BF62-D30363662822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D5C9195-D455-4657-80FB-DC1BC7C8408F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FD49C3D-7529-4348-9622-670FB127B3B6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300FA8C-6508-45DF-B5F8-D95F38902672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29BB75E-B8CE-44A5-8A66-A7C940A1A271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C94A17A-CC3B-4418-9164-1DD1F1E131F8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936D2F3-3C23-46E3-86D9-7C61BB4E6156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4AD3745-CD09-4B4B-91DD-E36D8D0E2BF7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4B864B2-D6AB-460C-BB5E-799F9C48169E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FDAAD10-1FEE-4400-89D5-4D17126CB2DE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E826DC-7D9B-43CE-B579-3F2765155072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1287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1D8815-60BA-42C7-A319-5E77FEC888E9}"/>
              </a:ext>
            </a:extLst>
          </p:cNvPr>
          <p:cNvSpPr/>
          <p:nvPr/>
        </p:nvSpPr>
        <p:spPr>
          <a:xfrm>
            <a:off x="1741734" y="2346599"/>
            <a:ext cx="1988209" cy="2183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A2132-8125-403E-9A6E-1B7DF8010BD3}"/>
              </a:ext>
            </a:extLst>
          </p:cNvPr>
          <p:cNvSpPr/>
          <p:nvPr/>
        </p:nvSpPr>
        <p:spPr>
          <a:xfrm>
            <a:off x="1741734" y="2785602"/>
            <a:ext cx="1825009" cy="2183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B88FD-ADF3-4018-8E87-3FDBDB4D0AD7}"/>
              </a:ext>
            </a:extLst>
          </p:cNvPr>
          <p:cNvSpPr/>
          <p:nvPr/>
        </p:nvSpPr>
        <p:spPr>
          <a:xfrm>
            <a:off x="1741734" y="3279728"/>
            <a:ext cx="2156346" cy="2183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4D2D2-80AB-42AF-B19C-B976A24C036A}"/>
              </a:ext>
            </a:extLst>
          </p:cNvPr>
          <p:cNvSpPr/>
          <p:nvPr/>
        </p:nvSpPr>
        <p:spPr>
          <a:xfrm>
            <a:off x="1741734" y="3718731"/>
            <a:ext cx="1513859" cy="2183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785F48-3DE5-4A3C-B4CC-1C0806D3705F}"/>
              </a:ext>
            </a:extLst>
          </p:cNvPr>
          <p:cNvGrpSpPr/>
          <p:nvPr/>
        </p:nvGrpSpPr>
        <p:grpSpPr>
          <a:xfrm>
            <a:off x="1564700" y="1896420"/>
            <a:ext cx="3590800" cy="2215092"/>
            <a:chOff x="1706357" y="4012639"/>
            <a:chExt cx="3590800" cy="221509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BF948DA-D045-4552-B646-1EF74194D589}"/>
                </a:ext>
              </a:extLst>
            </p:cNvPr>
            <p:cNvCxnSpPr/>
            <p:nvPr/>
          </p:nvCxnSpPr>
          <p:spPr>
            <a:xfrm flipV="1">
              <a:off x="1706357" y="4012639"/>
              <a:ext cx="0" cy="2215092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D4A1290-4EA0-489B-878C-3C714D2B4D6D}"/>
                </a:ext>
              </a:extLst>
            </p:cNvPr>
            <p:cNvCxnSpPr>
              <a:cxnSpLocks/>
            </p:cNvCxnSpPr>
            <p:nvPr/>
          </p:nvCxnSpPr>
          <p:spPr>
            <a:xfrm>
              <a:off x="1706357" y="6227731"/>
              <a:ext cx="3590800" cy="0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0CA2FC2-CB7F-4792-897E-53BCC40F8042}"/>
              </a:ext>
            </a:extLst>
          </p:cNvPr>
          <p:cNvSpPr/>
          <p:nvPr/>
        </p:nvSpPr>
        <p:spPr>
          <a:xfrm>
            <a:off x="4563614" y="2134874"/>
            <a:ext cx="591886" cy="33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21A22-E7EC-4099-A40C-1C85FCD7F30D}"/>
              </a:ext>
            </a:extLst>
          </p:cNvPr>
          <p:cNvSpPr/>
          <p:nvPr/>
        </p:nvSpPr>
        <p:spPr>
          <a:xfrm>
            <a:off x="4563614" y="2610640"/>
            <a:ext cx="591886" cy="33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B7E715-7450-4576-98C3-9A3F2076BA73}"/>
              </a:ext>
            </a:extLst>
          </p:cNvPr>
          <p:cNvSpPr/>
          <p:nvPr/>
        </p:nvSpPr>
        <p:spPr>
          <a:xfrm>
            <a:off x="4563614" y="3086406"/>
            <a:ext cx="591886" cy="33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B7BAC1-8DFC-4A0C-9911-673D44BD933F}"/>
              </a:ext>
            </a:extLst>
          </p:cNvPr>
          <p:cNvSpPr/>
          <p:nvPr/>
        </p:nvSpPr>
        <p:spPr>
          <a:xfrm>
            <a:off x="4563614" y="3562172"/>
            <a:ext cx="591886" cy="33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40A3C6-5F32-4702-8EEE-93EB111590E3}"/>
              </a:ext>
            </a:extLst>
          </p:cNvPr>
          <p:cNvSpPr/>
          <p:nvPr/>
        </p:nvSpPr>
        <p:spPr>
          <a:xfrm>
            <a:off x="1759842" y="2261858"/>
            <a:ext cx="125553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7384A-BA24-46F7-AB3A-CFB5A0BA954B}"/>
              </a:ext>
            </a:extLst>
          </p:cNvPr>
          <p:cNvSpPr/>
          <p:nvPr/>
        </p:nvSpPr>
        <p:spPr>
          <a:xfrm>
            <a:off x="1759842" y="2699984"/>
            <a:ext cx="125553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2A325A-E0D1-481F-940A-95B4845EE7FD}"/>
              </a:ext>
            </a:extLst>
          </p:cNvPr>
          <p:cNvSpPr/>
          <p:nvPr/>
        </p:nvSpPr>
        <p:spPr>
          <a:xfrm>
            <a:off x="1767137" y="3195562"/>
            <a:ext cx="125553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A5F57B-966C-47A5-85C6-A6E0A9525B67}"/>
              </a:ext>
            </a:extLst>
          </p:cNvPr>
          <p:cNvSpPr/>
          <p:nvPr/>
        </p:nvSpPr>
        <p:spPr>
          <a:xfrm>
            <a:off x="1767137" y="3633688"/>
            <a:ext cx="125553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1341C2-7B85-407B-9A2B-52C475EC7260}"/>
              </a:ext>
            </a:extLst>
          </p:cNvPr>
          <p:cNvSpPr/>
          <p:nvPr/>
        </p:nvSpPr>
        <p:spPr>
          <a:xfrm>
            <a:off x="7262661" y="2346599"/>
            <a:ext cx="1988209" cy="2183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906FA7-BF27-45DC-9D98-3B8A8DFE284D}"/>
              </a:ext>
            </a:extLst>
          </p:cNvPr>
          <p:cNvSpPr/>
          <p:nvPr/>
        </p:nvSpPr>
        <p:spPr>
          <a:xfrm>
            <a:off x="7262661" y="2785602"/>
            <a:ext cx="1825009" cy="2183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A22A5-36B5-4BA2-8577-5C959F9AE3EF}"/>
              </a:ext>
            </a:extLst>
          </p:cNvPr>
          <p:cNvSpPr/>
          <p:nvPr/>
        </p:nvSpPr>
        <p:spPr>
          <a:xfrm>
            <a:off x="7262661" y="3279728"/>
            <a:ext cx="2156346" cy="21836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F930C-DA32-4C38-8878-F2E4819DF5A6}"/>
              </a:ext>
            </a:extLst>
          </p:cNvPr>
          <p:cNvSpPr/>
          <p:nvPr/>
        </p:nvSpPr>
        <p:spPr>
          <a:xfrm>
            <a:off x="7262661" y="3718731"/>
            <a:ext cx="1513859" cy="2183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98AE43-AAA2-4540-983B-F66F0D2C2FC8}"/>
              </a:ext>
            </a:extLst>
          </p:cNvPr>
          <p:cNvGrpSpPr/>
          <p:nvPr/>
        </p:nvGrpSpPr>
        <p:grpSpPr>
          <a:xfrm>
            <a:off x="7085627" y="1896420"/>
            <a:ext cx="3590800" cy="2215092"/>
            <a:chOff x="1706357" y="4012639"/>
            <a:chExt cx="3590800" cy="221509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BC29667-A439-4D96-82BD-4AE75CDCD8A4}"/>
                </a:ext>
              </a:extLst>
            </p:cNvPr>
            <p:cNvCxnSpPr/>
            <p:nvPr/>
          </p:nvCxnSpPr>
          <p:spPr>
            <a:xfrm flipV="1">
              <a:off x="1706357" y="4012639"/>
              <a:ext cx="0" cy="2215092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0E5492E-BB8F-4822-880F-EEDA0629D2C4}"/>
                </a:ext>
              </a:extLst>
            </p:cNvPr>
            <p:cNvCxnSpPr>
              <a:cxnSpLocks/>
            </p:cNvCxnSpPr>
            <p:nvPr/>
          </p:nvCxnSpPr>
          <p:spPr>
            <a:xfrm>
              <a:off x="1706357" y="6227731"/>
              <a:ext cx="3590800" cy="0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150E770-965C-4164-AC84-55B2589CCDFC}"/>
              </a:ext>
            </a:extLst>
          </p:cNvPr>
          <p:cNvSpPr/>
          <p:nvPr/>
        </p:nvSpPr>
        <p:spPr>
          <a:xfrm>
            <a:off x="10084541" y="2134874"/>
            <a:ext cx="591886" cy="33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D2A494-EAEF-468B-BFD8-98C1C8C7330C}"/>
              </a:ext>
            </a:extLst>
          </p:cNvPr>
          <p:cNvSpPr/>
          <p:nvPr/>
        </p:nvSpPr>
        <p:spPr>
          <a:xfrm>
            <a:off x="10084541" y="2610640"/>
            <a:ext cx="591886" cy="33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872113-7CB0-4516-9BF1-34917121677A}"/>
              </a:ext>
            </a:extLst>
          </p:cNvPr>
          <p:cNvSpPr/>
          <p:nvPr/>
        </p:nvSpPr>
        <p:spPr>
          <a:xfrm>
            <a:off x="10084541" y="3086406"/>
            <a:ext cx="591886" cy="33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0D777E-505D-4298-9642-EFA6C5ADBB78}"/>
              </a:ext>
            </a:extLst>
          </p:cNvPr>
          <p:cNvSpPr/>
          <p:nvPr/>
        </p:nvSpPr>
        <p:spPr>
          <a:xfrm>
            <a:off x="10084541" y="3562172"/>
            <a:ext cx="591886" cy="334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80%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74D941-FFB1-40C0-8C58-EABE8DA94A17}"/>
              </a:ext>
            </a:extLst>
          </p:cNvPr>
          <p:cNvSpPr/>
          <p:nvPr/>
        </p:nvSpPr>
        <p:spPr>
          <a:xfrm>
            <a:off x="7280769" y="2261858"/>
            <a:ext cx="125553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C86B63-CE02-46F2-AEF5-07F25DCC48EC}"/>
              </a:ext>
            </a:extLst>
          </p:cNvPr>
          <p:cNvSpPr/>
          <p:nvPr/>
        </p:nvSpPr>
        <p:spPr>
          <a:xfrm>
            <a:off x="7280769" y="2699984"/>
            <a:ext cx="125553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250804-14C9-40FF-8AB1-521F21E6D26D}"/>
              </a:ext>
            </a:extLst>
          </p:cNvPr>
          <p:cNvSpPr/>
          <p:nvPr/>
        </p:nvSpPr>
        <p:spPr>
          <a:xfrm>
            <a:off x="7288064" y="3195562"/>
            <a:ext cx="125553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C14ECA-EBD0-4A09-BEDF-F19D4E57FDFC}"/>
              </a:ext>
            </a:extLst>
          </p:cNvPr>
          <p:cNvSpPr/>
          <p:nvPr/>
        </p:nvSpPr>
        <p:spPr>
          <a:xfrm>
            <a:off x="7288064" y="3633688"/>
            <a:ext cx="1255537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Subtitle Here</a:t>
            </a:r>
            <a:endParaRPr lang="en-US" sz="11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B1EEAC-806F-4660-92C8-133BD19A903F}"/>
              </a:ext>
            </a:extLst>
          </p:cNvPr>
          <p:cNvSpPr txBox="1"/>
          <p:nvPr/>
        </p:nvSpPr>
        <p:spPr>
          <a:xfrm>
            <a:off x="1729242" y="4535879"/>
            <a:ext cx="8947183" cy="88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cons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ectetur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adipis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cing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incididunt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 sit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conse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ctetur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adipi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scing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incid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idunt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ut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labore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dolore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magna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aliqua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sed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do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eiusmod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tempor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E4F53A-0927-4626-9094-88754CAC6B48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99ACD9-0ED7-4318-9BCC-E6F78A9ADA8F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666227-A41E-4A00-8AAF-8745EA900326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0DDAAC-7187-469A-9BE0-C4B565158DB7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268207-E18A-4321-B6A7-5BAC55D6A554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AA8935C-0F56-451B-928B-4F77917A451E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A324096-5BC2-4CD8-AE8D-5F308A422429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BD5BA05-ED1D-481E-A3B3-CA47087AD13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E3A9ABA-235A-4C3B-8519-5FF5813A3866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C9701E4-06E6-4AC8-8DCE-9251276328B1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239F3E1-498D-47D5-B397-8813A26D1FEC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6AE78FE-7A78-46DA-BD50-F0580AAEC61F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A516345-24A1-42FE-92D2-F0EF3321C540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7590B7-CC8A-4EFF-9D9A-ABD63F01CE91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11FE047-FE8D-4002-9E0C-E4593128DA9D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93BF906-B6CF-4722-86DA-9C8B200F59F7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8944A1-5739-4BAB-84B5-9E5FA1885AED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680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972FE8E-09AD-4659-B513-C406AD75D608}"/>
              </a:ext>
            </a:extLst>
          </p:cNvPr>
          <p:cNvSpPr/>
          <p:nvPr/>
        </p:nvSpPr>
        <p:spPr>
          <a:xfrm>
            <a:off x="1554374" y="1457038"/>
            <a:ext cx="2293257" cy="2293257"/>
          </a:xfrm>
          <a:prstGeom prst="ellipse">
            <a:avLst/>
          </a:prstGeom>
          <a:solidFill>
            <a:schemeClr val="accent1"/>
          </a:solidFill>
          <a:ln>
            <a:noFill/>
          </a:ln>
          <a:scene3d>
            <a:camera prst="isometricOffAxis1Top"/>
            <a:lightRig rig="threePt" dir="t"/>
          </a:scene3d>
          <a:sp3d extrusionH="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AA2391-E4A7-4C90-84D0-F11BC8D945CA}"/>
              </a:ext>
            </a:extLst>
          </p:cNvPr>
          <p:cNvSpPr/>
          <p:nvPr/>
        </p:nvSpPr>
        <p:spPr>
          <a:xfrm>
            <a:off x="8344369" y="1480686"/>
            <a:ext cx="2293257" cy="2293257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isometricOffAxis1Top"/>
            <a:lightRig rig="threePt" dir="t"/>
          </a:scene3d>
          <a:sp3d extrusionH="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D19502-04E1-4B44-8413-C29943A91E41}"/>
              </a:ext>
            </a:extLst>
          </p:cNvPr>
          <p:cNvSpPr/>
          <p:nvPr/>
        </p:nvSpPr>
        <p:spPr>
          <a:xfrm>
            <a:off x="4949371" y="1457038"/>
            <a:ext cx="2293257" cy="229325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isometricOffAxis1Top"/>
            <a:lightRig rig="threePt" dir="t"/>
          </a:scene3d>
          <a:sp3d extrusionH="622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C9811-6A2D-489F-BD2F-44BDDD4571C0}"/>
              </a:ext>
            </a:extLst>
          </p:cNvPr>
          <p:cNvSpPr txBox="1"/>
          <p:nvPr/>
        </p:nvSpPr>
        <p:spPr>
          <a:xfrm>
            <a:off x="1561302" y="3977632"/>
            <a:ext cx="212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spc="300" dirty="0">
                <a:latin typeface="Segoe UI Light" panose="020B0502040204020203" pitchFamily="34" charset="0"/>
              </a:rPr>
              <a:t>Your Point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71125A-04CD-4000-8299-FBCF7C112315}"/>
              </a:ext>
            </a:extLst>
          </p:cNvPr>
          <p:cNvSpPr txBox="1"/>
          <p:nvPr/>
        </p:nvSpPr>
        <p:spPr>
          <a:xfrm>
            <a:off x="1650415" y="4383448"/>
            <a:ext cx="194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dirty="0">
                <a:latin typeface="Segoe UI Light" panose="020B0502040204020203" pitchFamily="34" charset="0"/>
              </a:rPr>
              <a:t>Lorem Ipsum </a:t>
            </a:r>
            <a:r>
              <a:rPr lang="en-ID" sz="1400" dirty="0" err="1">
                <a:latin typeface="Segoe UI Light" panose="020B0502040204020203" pitchFamily="34" charset="0"/>
              </a:rPr>
              <a:t>Dolor</a:t>
            </a:r>
            <a:r>
              <a:rPr lang="en-ID" sz="1400" dirty="0">
                <a:latin typeface="Segoe UI Light" panose="020B0502040204020203" pitchFamily="34" charset="0"/>
              </a:rPr>
              <a:t> Sit </a:t>
            </a:r>
            <a:r>
              <a:rPr lang="en-ID" sz="1400" dirty="0" err="1">
                <a:latin typeface="Segoe UI Light" panose="020B0502040204020203" pitchFamily="34" charset="0"/>
              </a:rPr>
              <a:t>Amet</a:t>
            </a:r>
            <a:r>
              <a:rPr lang="en-ID" sz="1400" dirty="0">
                <a:latin typeface="Segoe UI Light" panose="020B0502040204020203" pitchFamily="34" charset="0"/>
              </a:rPr>
              <a:t>, </a:t>
            </a:r>
            <a:r>
              <a:rPr lang="en-ID" sz="1400" dirty="0" err="1">
                <a:latin typeface="Segoe UI Light" panose="020B0502040204020203" pitchFamily="34" charset="0"/>
              </a:rPr>
              <a:t>Consectetur</a:t>
            </a:r>
            <a:r>
              <a:rPr lang="en-ID" sz="1400" dirty="0">
                <a:latin typeface="Segoe UI Light" panose="020B0502040204020203" pitchFamily="34" charset="0"/>
              </a:rPr>
              <a:t> </a:t>
            </a:r>
            <a:r>
              <a:rPr lang="en-ID" sz="1400" dirty="0" err="1">
                <a:latin typeface="Segoe UI Light" panose="020B0502040204020203" pitchFamily="34" charset="0"/>
              </a:rPr>
              <a:t>Adipiscing</a:t>
            </a:r>
            <a:r>
              <a:rPr lang="en-ID" sz="1400" dirty="0">
                <a:latin typeface="Segoe UI Light" panose="020B0502040204020203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9372B-B4E6-484D-BE8D-C1EA02E09A14}"/>
              </a:ext>
            </a:extLst>
          </p:cNvPr>
          <p:cNvSpPr txBox="1"/>
          <p:nvPr/>
        </p:nvSpPr>
        <p:spPr>
          <a:xfrm>
            <a:off x="5033075" y="3958969"/>
            <a:ext cx="212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spc="300" dirty="0">
                <a:latin typeface="Segoe UI Light" panose="020B0502040204020203" pitchFamily="34" charset="0"/>
              </a:rPr>
              <a:t>Your Point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904F1-69EC-4C48-9A41-0B50FA4FBC51}"/>
              </a:ext>
            </a:extLst>
          </p:cNvPr>
          <p:cNvSpPr txBox="1"/>
          <p:nvPr/>
        </p:nvSpPr>
        <p:spPr>
          <a:xfrm>
            <a:off x="5122188" y="4402110"/>
            <a:ext cx="194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dirty="0">
                <a:latin typeface="Segoe UI Light" panose="020B0502040204020203" pitchFamily="34" charset="0"/>
              </a:rPr>
              <a:t>Lorem Ipsum </a:t>
            </a:r>
            <a:r>
              <a:rPr lang="en-ID" sz="1400" dirty="0" err="1">
                <a:latin typeface="Segoe UI Light" panose="020B0502040204020203" pitchFamily="34" charset="0"/>
              </a:rPr>
              <a:t>Dolor</a:t>
            </a:r>
            <a:r>
              <a:rPr lang="en-ID" sz="1400" dirty="0">
                <a:latin typeface="Segoe UI Light" panose="020B0502040204020203" pitchFamily="34" charset="0"/>
              </a:rPr>
              <a:t> Sit </a:t>
            </a:r>
            <a:r>
              <a:rPr lang="en-ID" sz="1400" dirty="0" err="1">
                <a:latin typeface="Segoe UI Light" panose="020B0502040204020203" pitchFamily="34" charset="0"/>
              </a:rPr>
              <a:t>Amet</a:t>
            </a:r>
            <a:r>
              <a:rPr lang="en-ID" sz="1400" dirty="0">
                <a:latin typeface="Segoe UI Light" panose="020B0502040204020203" pitchFamily="34" charset="0"/>
              </a:rPr>
              <a:t>, </a:t>
            </a:r>
            <a:r>
              <a:rPr lang="en-ID" sz="1400" dirty="0" err="1">
                <a:latin typeface="Segoe UI Light" panose="020B0502040204020203" pitchFamily="34" charset="0"/>
              </a:rPr>
              <a:t>Consectetur</a:t>
            </a:r>
            <a:r>
              <a:rPr lang="en-ID" sz="1400" dirty="0">
                <a:latin typeface="Segoe UI Light" panose="020B0502040204020203" pitchFamily="34" charset="0"/>
              </a:rPr>
              <a:t> </a:t>
            </a:r>
            <a:r>
              <a:rPr lang="en-ID" sz="1400" dirty="0" err="1">
                <a:latin typeface="Segoe UI Light" panose="020B0502040204020203" pitchFamily="34" charset="0"/>
              </a:rPr>
              <a:t>Adipiscing</a:t>
            </a:r>
            <a:r>
              <a:rPr lang="en-ID" sz="1400" dirty="0">
                <a:latin typeface="Segoe UI Light" panose="020B0502040204020203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1BEC6-E78C-4EFF-8898-A36BD0EB821C}"/>
              </a:ext>
            </a:extLst>
          </p:cNvPr>
          <p:cNvSpPr txBox="1"/>
          <p:nvPr/>
        </p:nvSpPr>
        <p:spPr>
          <a:xfrm>
            <a:off x="8593962" y="4404529"/>
            <a:ext cx="194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400" dirty="0">
                <a:latin typeface="Segoe UI Light" panose="020B0502040204020203" pitchFamily="34" charset="0"/>
              </a:rPr>
              <a:t>Lorem Ipsum </a:t>
            </a:r>
            <a:r>
              <a:rPr lang="en-ID" sz="1400" dirty="0" err="1">
                <a:latin typeface="Segoe UI Light" panose="020B0502040204020203" pitchFamily="34" charset="0"/>
              </a:rPr>
              <a:t>Dolor</a:t>
            </a:r>
            <a:r>
              <a:rPr lang="en-ID" sz="1400" dirty="0">
                <a:latin typeface="Segoe UI Light" panose="020B0502040204020203" pitchFamily="34" charset="0"/>
              </a:rPr>
              <a:t> Sit </a:t>
            </a:r>
            <a:r>
              <a:rPr lang="en-ID" sz="1400" dirty="0" err="1">
                <a:latin typeface="Segoe UI Light" panose="020B0502040204020203" pitchFamily="34" charset="0"/>
              </a:rPr>
              <a:t>Amet</a:t>
            </a:r>
            <a:r>
              <a:rPr lang="en-ID" sz="1400" dirty="0">
                <a:latin typeface="Segoe UI Light" panose="020B0502040204020203" pitchFamily="34" charset="0"/>
              </a:rPr>
              <a:t>, </a:t>
            </a:r>
            <a:r>
              <a:rPr lang="en-ID" sz="1400" dirty="0" err="1">
                <a:latin typeface="Segoe UI Light" panose="020B0502040204020203" pitchFamily="34" charset="0"/>
              </a:rPr>
              <a:t>Consectetur</a:t>
            </a:r>
            <a:r>
              <a:rPr lang="en-ID" sz="1400" dirty="0">
                <a:latin typeface="Segoe UI Light" panose="020B0502040204020203" pitchFamily="34" charset="0"/>
              </a:rPr>
              <a:t> </a:t>
            </a:r>
            <a:r>
              <a:rPr lang="en-ID" sz="1400" dirty="0" err="1">
                <a:latin typeface="Segoe UI Light" panose="020B0502040204020203" pitchFamily="34" charset="0"/>
              </a:rPr>
              <a:t>Adipiscing</a:t>
            </a:r>
            <a:r>
              <a:rPr lang="en-ID" sz="1400" dirty="0">
                <a:latin typeface="Segoe UI Light" panose="020B0502040204020203" pitchFamily="34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191FA-92C8-4B94-A8DB-B49AD8BE4B6B}"/>
              </a:ext>
            </a:extLst>
          </p:cNvPr>
          <p:cNvSpPr txBox="1"/>
          <p:nvPr/>
        </p:nvSpPr>
        <p:spPr>
          <a:xfrm>
            <a:off x="8504849" y="3956550"/>
            <a:ext cx="212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b="1" spc="300" dirty="0">
                <a:latin typeface="Segoe UI Light" panose="020B0502040204020203" pitchFamily="34" charset="0"/>
              </a:rPr>
              <a:t>Your Point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CC659C-B36F-4EEC-8641-024C817F1C3E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DE6E00-E933-4CF3-961A-D7F59CE62BBD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495C1B-8292-4DD1-9C2A-417C827C850D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C7A652-E379-434F-AC0A-B7E07A6A62A3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397210-3025-4471-B314-5CBA35287A6E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E95011E-41B1-4FE3-A4FD-B9F9F627DC10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230FA76-A99B-4921-AD04-859E11E323BE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35856-F833-44F9-866C-A802A7DDF933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F81706-7A26-4E6B-A720-CC5872175DA9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C1F6D1C-2E60-4826-B3CC-31CFF48E8942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CBD3018-CCC7-4337-ACA4-74DF4E099870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464648-22E8-43C4-B1BF-A70A1D6F19B3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C59EF65-7ABA-44DE-B4C1-E2091ECEB344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F07174-1504-4490-85A7-2521A9B34814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075656-868F-46E2-81F5-C11972A15DC2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478CFFC-6AB7-49DE-9D21-12344460CB4A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D8B732-AB78-4620-95C5-86883F2EF0B2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1307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421A7B-C84F-4037-8929-BF64CD9CA4FD}"/>
              </a:ext>
            </a:extLst>
          </p:cNvPr>
          <p:cNvGrpSpPr/>
          <p:nvPr/>
        </p:nvGrpSpPr>
        <p:grpSpPr>
          <a:xfrm>
            <a:off x="6935549" y="1744393"/>
            <a:ext cx="4115672" cy="3996925"/>
            <a:chOff x="1306198" y="1642734"/>
            <a:chExt cx="4675120" cy="45402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6DCD4E-1AD8-47E2-9C53-E094C1CC9993}"/>
                </a:ext>
              </a:extLst>
            </p:cNvPr>
            <p:cNvGrpSpPr/>
            <p:nvPr/>
          </p:nvGrpSpPr>
          <p:grpSpPr>
            <a:xfrm>
              <a:off x="1355717" y="1642734"/>
              <a:ext cx="2447815" cy="2086226"/>
              <a:chOff x="1355717" y="1642734"/>
              <a:chExt cx="2447815" cy="2086226"/>
            </a:xfrm>
          </p:grpSpPr>
          <p:sp>
            <p:nvSpPr>
              <p:cNvPr id="50" name="Freeform 251">
                <a:extLst>
                  <a:ext uri="{FF2B5EF4-FFF2-40B4-BE49-F238E27FC236}">
                    <a16:creationId xmlns:a16="http://schemas.microsoft.com/office/drawing/2014/main" id="{67E49DAF-EAC0-4B81-A52C-824F0D937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404" y="1767821"/>
                <a:ext cx="1860557" cy="1431395"/>
              </a:xfrm>
              <a:custGeom>
                <a:avLst/>
                <a:gdLst>
                  <a:gd name="T0" fmla="*/ 4218 w 4218"/>
                  <a:gd name="T1" fmla="*/ 0 h 3258"/>
                  <a:gd name="T2" fmla="*/ 1793 w 4218"/>
                  <a:gd name="T3" fmla="*/ 1295 h 3258"/>
                  <a:gd name="T4" fmla="*/ 0 w 4218"/>
                  <a:gd name="T5" fmla="*/ 3258 h 3258"/>
                  <a:gd name="T6" fmla="*/ 4218 w 4218"/>
                  <a:gd name="T7" fmla="*/ 0 h 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18" h="3258">
                    <a:moveTo>
                      <a:pt x="4218" y="0"/>
                    </a:moveTo>
                    <a:cubicBezTo>
                      <a:pt x="3495" y="193"/>
                      <a:pt x="2628" y="641"/>
                      <a:pt x="1793" y="1295"/>
                    </a:cubicBezTo>
                    <a:cubicBezTo>
                      <a:pt x="993" y="1922"/>
                      <a:pt x="369" y="2623"/>
                      <a:pt x="0" y="3258"/>
                    </a:cubicBezTo>
                    <a:cubicBezTo>
                      <a:pt x="649" y="1398"/>
                      <a:pt x="2334" y="152"/>
                      <a:pt x="4218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1" name="Freeform 252">
                <a:extLst>
                  <a:ext uri="{FF2B5EF4-FFF2-40B4-BE49-F238E27FC236}">
                    <a16:creationId xmlns:a16="http://schemas.microsoft.com/office/drawing/2014/main" id="{30FCCD84-FE6C-4C32-9706-C36A867EE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717" y="1642734"/>
                <a:ext cx="2447815" cy="2086226"/>
              </a:xfrm>
              <a:custGeom>
                <a:avLst/>
                <a:gdLst>
                  <a:gd name="T0" fmla="*/ 3515 w 5549"/>
                  <a:gd name="T1" fmla="*/ 3319 h 4749"/>
                  <a:gd name="T2" fmla="*/ 409 w 5549"/>
                  <a:gd name="T3" fmla="*/ 4227 h 4749"/>
                  <a:gd name="T4" fmla="*/ 2035 w 5549"/>
                  <a:gd name="T5" fmla="*/ 1429 h 4749"/>
                  <a:gd name="T6" fmla="*/ 5140 w 5549"/>
                  <a:gd name="T7" fmla="*/ 522 h 4749"/>
                  <a:gd name="T8" fmla="*/ 3515 w 5549"/>
                  <a:gd name="T9" fmla="*/ 3319 h 4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49" h="4749">
                    <a:moveTo>
                      <a:pt x="3515" y="3319"/>
                    </a:moveTo>
                    <a:cubicBezTo>
                      <a:pt x="2209" y="4342"/>
                      <a:pt x="818" y="4749"/>
                      <a:pt x="409" y="4227"/>
                    </a:cubicBezTo>
                    <a:cubicBezTo>
                      <a:pt x="0" y="3705"/>
                      <a:pt x="728" y="2452"/>
                      <a:pt x="2035" y="1429"/>
                    </a:cubicBezTo>
                    <a:cubicBezTo>
                      <a:pt x="3341" y="406"/>
                      <a:pt x="4732" y="0"/>
                      <a:pt x="5140" y="522"/>
                    </a:cubicBezTo>
                    <a:cubicBezTo>
                      <a:pt x="5549" y="1044"/>
                      <a:pt x="4821" y="2297"/>
                      <a:pt x="3515" y="33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52" name="Freeform 253">
                <a:extLst>
                  <a:ext uri="{FF2B5EF4-FFF2-40B4-BE49-F238E27FC236}">
                    <a16:creationId xmlns:a16="http://schemas.microsoft.com/office/drawing/2014/main" id="{974703C8-48AF-495D-8E4C-0400AADD2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233" y="1658208"/>
                <a:ext cx="2242262" cy="1892795"/>
              </a:xfrm>
              <a:custGeom>
                <a:avLst/>
                <a:gdLst>
                  <a:gd name="T0" fmla="*/ 540 w 5083"/>
                  <a:gd name="T1" fmla="*/ 4309 h 4309"/>
                  <a:gd name="T2" fmla="*/ 408 w 5083"/>
                  <a:gd name="T3" fmla="*/ 4191 h 4309"/>
                  <a:gd name="T4" fmla="*/ 2034 w 5083"/>
                  <a:gd name="T5" fmla="*/ 1394 h 4309"/>
                  <a:gd name="T6" fmla="*/ 5083 w 5083"/>
                  <a:gd name="T7" fmla="*/ 426 h 4309"/>
                  <a:gd name="T8" fmla="*/ 2108 w 5083"/>
                  <a:gd name="T9" fmla="*/ 1450 h 4309"/>
                  <a:gd name="T10" fmla="*/ 483 w 5083"/>
                  <a:gd name="T11" fmla="*/ 4248 h 4309"/>
                  <a:gd name="T12" fmla="*/ 540 w 5083"/>
                  <a:gd name="T13" fmla="*/ 4309 h 4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3" h="4309">
                    <a:moveTo>
                      <a:pt x="540" y="4309"/>
                    </a:moveTo>
                    <a:cubicBezTo>
                      <a:pt x="489" y="4277"/>
                      <a:pt x="445" y="4238"/>
                      <a:pt x="408" y="4191"/>
                    </a:cubicBezTo>
                    <a:cubicBezTo>
                      <a:pt x="0" y="3670"/>
                      <a:pt x="727" y="2417"/>
                      <a:pt x="2034" y="1394"/>
                    </a:cubicBezTo>
                    <a:cubicBezTo>
                      <a:pt x="3285" y="414"/>
                      <a:pt x="4614" y="0"/>
                      <a:pt x="5083" y="426"/>
                    </a:cubicBezTo>
                    <a:cubicBezTo>
                      <a:pt x="4559" y="98"/>
                      <a:pt x="3299" y="518"/>
                      <a:pt x="2108" y="1450"/>
                    </a:cubicBezTo>
                    <a:cubicBezTo>
                      <a:pt x="802" y="2473"/>
                      <a:pt x="74" y="3726"/>
                      <a:pt x="483" y="4248"/>
                    </a:cubicBezTo>
                    <a:cubicBezTo>
                      <a:pt x="500" y="4270"/>
                      <a:pt x="519" y="4290"/>
                      <a:pt x="540" y="430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75CFB2A-CB11-4779-B3C8-24EB45CDE815}"/>
                </a:ext>
              </a:extLst>
            </p:cNvPr>
            <p:cNvGrpSpPr/>
            <p:nvPr/>
          </p:nvGrpSpPr>
          <p:grpSpPr>
            <a:xfrm>
              <a:off x="1306198" y="1725781"/>
              <a:ext cx="3851101" cy="3055449"/>
              <a:chOff x="1306198" y="1725781"/>
              <a:chExt cx="3851101" cy="3055449"/>
            </a:xfrm>
          </p:grpSpPr>
          <p:sp>
            <p:nvSpPr>
              <p:cNvPr id="46" name="Freeform 249">
                <a:extLst>
                  <a:ext uri="{FF2B5EF4-FFF2-40B4-BE49-F238E27FC236}">
                    <a16:creationId xmlns:a16="http://schemas.microsoft.com/office/drawing/2014/main" id="{DB750D4B-765B-422B-BCCA-D2243E19D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2973" y="1998133"/>
                <a:ext cx="3744326" cy="2783097"/>
              </a:xfrm>
              <a:custGeom>
                <a:avLst/>
                <a:gdLst>
                  <a:gd name="T0" fmla="*/ 135 w 8488"/>
                  <a:gd name="T1" fmla="*/ 5407 h 6335"/>
                  <a:gd name="T2" fmla="*/ 352 w 8488"/>
                  <a:gd name="T3" fmla="*/ 4750 h 6335"/>
                  <a:gd name="T4" fmla="*/ 6304 w 8488"/>
                  <a:gd name="T5" fmla="*/ 64 h 6335"/>
                  <a:gd name="T6" fmla="*/ 7489 w 8488"/>
                  <a:gd name="T7" fmla="*/ 343 h 6335"/>
                  <a:gd name="T8" fmla="*/ 1528 w 8488"/>
                  <a:gd name="T9" fmla="*/ 6219 h 6335"/>
                  <a:gd name="T10" fmla="*/ 135 w 8488"/>
                  <a:gd name="T11" fmla="*/ 5407 h 6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88" h="6335">
                    <a:moveTo>
                      <a:pt x="135" y="5407"/>
                    </a:moveTo>
                    <a:cubicBezTo>
                      <a:pt x="168" y="5192"/>
                      <a:pt x="273" y="4997"/>
                      <a:pt x="352" y="4750"/>
                    </a:cubicBezTo>
                    <a:cubicBezTo>
                      <a:pt x="1610" y="5819"/>
                      <a:pt x="6860" y="1218"/>
                      <a:pt x="6304" y="64"/>
                    </a:cubicBezTo>
                    <a:cubicBezTo>
                      <a:pt x="6655" y="0"/>
                      <a:pt x="7212" y="18"/>
                      <a:pt x="7489" y="343"/>
                    </a:cubicBezTo>
                    <a:cubicBezTo>
                      <a:pt x="8488" y="1728"/>
                      <a:pt x="4175" y="5792"/>
                      <a:pt x="1528" y="6219"/>
                    </a:cubicBezTo>
                    <a:cubicBezTo>
                      <a:pt x="808" y="6335"/>
                      <a:pt x="0" y="6282"/>
                      <a:pt x="135" y="540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7" name="Freeform 250">
                <a:extLst>
                  <a:ext uri="{FF2B5EF4-FFF2-40B4-BE49-F238E27FC236}">
                    <a16:creationId xmlns:a16="http://schemas.microsoft.com/office/drawing/2014/main" id="{5F5B2B36-B250-4DD7-A21A-AE0C2CFE3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1893" y="2173511"/>
                <a:ext cx="3613049" cy="2594566"/>
              </a:xfrm>
              <a:custGeom>
                <a:avLst/>
                <a:gdLst>
                  <a:gd name="T0" fmla="*/ 7350 w 8190"/>
                  <a:gd name="T1" fmla="*/ 0 h 5906"/>
                  <a:gd name="T2" fmla="*/ 1350 w 8190"/>
                  <a:gd name="T3" fmla="*/ 5816 h 5906"/>
                  <a:gd name="T4" fmla="*/ 0 w 8190"/>
                  <a:gd name="T5" fmla="*/ 5483 h 5906"/>
                  <a:gd name="T6" fmla="*/ 1302 w 8190"/>
                  <a:gd name="T7" fmla="*/ 5731 h 5906"/>
                  <a:gd name="T8" fmla="*/ 7350 w 8190"/>
                  <a:gd name="T9" fmla="*/ 0 h 5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90" h="5906">
                    <a:moveTo>
                      <a:pt x="7350" y="0"/>
                    </a:moveTo>
                    <a:cubicBezTo>
                      <a:pt x="8190" y="1437"/>
                      <a:pt x="3961" y="5395"/>
                      <a:pt x="1350" y="5816"/>
                    </a:cubicBezTo>
                    <a:cubicBezTo>
                      <a:pt x="795" y="5906"/>
                      <a:pt x="187" y="5894"/>
                      <a:pt x="0" y="5483"/>
                    </a:cubicBezTo>
                    <a:cubicBezTo>
                      <a:pt x="229" y="5810"/>
                      <a:pt x="788" y="5814"/>
                      <a:pt x="1302" y="5731"/>
                    </a:cubicBezTo>
                    <a:cubicBezTo>
                      <a:pt x="3862" y="5318"/>
                      <a:pt x="7978" y="1506"/>
                      <a:pt x="735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8" name="Freeform 257">
                <a:extLst>
                  <a:ext uri="{FF2B5EF4-FFF2-40B4-BE49-F238E27FC236}">
                    <a16:creationId xmlns:a16="http://schemas.microsoft.com/office/drawing/2014/main" id="{D952388F-B954-4955-A961-E3BD7B1CE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198" y="1726555"/>
                <a:ext cx="3411880" cy="2891935"/>
              </a:xfrm>
              <a:custGeom>
                <a:avLst/>
                <a:gdLst>
                  <a:gd name="T0" fmla="*/ 4739 w 7734"/>
                  <a:gd name="T1" fmla="*/ 280 h 6583"/>
                  <a:gd name="T2" fmla="*/ 7734 w 7734"/>
                  <a:gd name="T3" fmla="*/ 956 h 6583"/>
                  <a:gd name="T4" fmla="*/ 3124 w 7734"/>
                  <a:gd name="T5" fmla="*/ 2341 h 6583"/>
                  <a:gd name="T6" fmla="*/ 457 w 7734"/>
                  <a:gd name="T7" fmla="*/ 6583 h 6583"/>
                  <a:gd name="T8" fmla="*/ 717 w 7734"/>
                  <a:gd name="T9" fmla="*/ 3423 h 6583"/>
                  <a:gd name="T10" fmla="*/ 4739 w 7734"/>
                  <a:gd name="T11" fmla="*/ 280 h 6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34" h="6583">
                    <a:moveTo>
                      <a:pt x="4739" y="280"/>
                    </a:moveTo>
                    <a:cubicBezTo>
                      <a:pt x="5651" y="1"/>
                      <a:pt x="6971" y="219"/>
                      <a:pt x="7734" y="956"/>
                    </a:cubicBezTo>
                    <a:cubicBezTo>
                      <a:pt x="6659" y="0"/>
                      <a:pt x="3911" y="1725"/>
                      <a:pt x="3124" y="2341"/>
                    </a:cubicBezTo>
                    <a:cubicBezTo>
                      <a:pt x="1506" y="3609"/>
                      <a:pt x="88" y="5550"/>
                      <a:pt x="457" y="6583"/>
                    </a:cubicBezTo>
                    <a:cubicBezTo>
                      <a:pt x="0" y="5511"/>
                      <a:pt x="185" y="4364"/>
                      <a:pt x="717" y="3423"/>
                    </a:cubicBezTo>
                    <a:cubicBezTo>
                      <a:pt x="1552" y="1947"/>
                      <a:pt x="3146" y="769"/>
                      <a:pt x="4739" y="2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9" name="Freeform 264">
                <a:extLst>
                  <a:ext uri="{FF2B5EF4-FFF2-40B4-BE49-F238E27FC236}">
                    <a16:creationId xmlns:a16="http://schemas.microsoft.com/office/drawing/2014/main" id="{19170DF7-1806-42A6-93A8-7C981293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4110" y="1725781"/>
                <a:ext cx="3373453" cy="2891419"/>
              </a:xfrm>
              <a:custGeom>
                <a:avLst/>
                <a:gdLst>
                  <a:gd name="T0" fmla="*/ 7366 w 7647"/>
                  <a:gd name="T1" fmla="*/ 724 h 6582"/>
                  <a:gd name="T2" fmla="*/ 7647 w 7647"/>
                  <a:gd name="T3" fmla="*/ 956 h 6582"/>
                  <a:gd name="T4" fmla="*/ 3037 w 7647"/>
                  <a:gd name="T5" fmla="*/ 2341 h 6582"/>
                  <a:gd name="T6" fmla="*/ 370 w 7647"/>
                  <a:gd name="T7" fmla="*/ 6582 h 6582"/>
                  <a:gd name="T8" fmla="*/ 261 w 7647"/>
                  <a:gd name="T9" fmla="*/ 6289 h 6582"/>
                  <a:gd name="T10" fmla="*/ 2990 w 7647"/>
                  <a:gd name="T11" fmla="*/ 2276 h 6582"/>
                  <a:gd name="T12" fmla="*/ 7366 w 7647"/>
                  <a:gd name="T13" fmla="*/ 724 h 6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47" h="6582">
                    <a:moveTo>
                      <a:pt x="7366" y="724"/>
                    </a:moveTo>
                    <a:cubicBezTo>
                      <a:pt x="7466" y="795"/>
                      <a:pt x="7560" y="872"/>
                      <a:pt x="7647" y="956"/>
                    </a:cubicBezTo>
                    <a:cubicBezTo>
                      <a:pt x="6571" y="0"/>
                      <a:pt x="3823" y="1725"/>
                      <a:pt x="3037" y="2341"/>
                    </a:cubicBezTo>
                    <a:cubicBezTo>
                      <a:pt x="1418" y="3608"/>
                      <a:pt x="0" y="5550"/>
                      <a:pt x="370" y="6582"/>
                    </a:cubicBezTo>
                    <a:cubicBezTo>
                      <a:pt x="328" y="6485"/>
                      <a:pt x="292" y="6387"/>
                      <a:pt x="261" y="6289"/>
                    </a:cubicBezTo>
                    <a:cubicBezTo>
                      <a:pt x="154" y="5213"/>
                      <a:pt x="1485" y="3454"/>
                      <a:pt x="2990" y="2276"/>
                    </a:cubicBezTo>
                    <a:cubicBezTo>
                      <a:pt x="3724" y="1701"/>
                      <a:pt x="6160" y="163"/>
                      <a:pt x="7366" y="72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6AF1A0-892B-42CE-B2C0-98C1D7278585}"/>
                </a:ext>
              </a:extLst>
            </p:cNvPr>
            <p:cNvGrpSpPr/>
            <p:nvPr/>
          </p:nvGrpSpPr>
          <p:grpSpPr>
            <a:xfrm>
              <a:off x="1530063" y="1893938"/>
              <a:ext cx="4008940" cy="3722402"/>
              <a:chOff x="1530063" y="1893938"/>
              <a:chExt cx="4008940" cy="3722402"/>
            </a:xfrm>
          </p:grpSpPr>
          <p:sp>
            <p:nvSpPr>
              <p:cNvPr id="42" name="Freeform 254">
                <a:extLst>
                  <a:ext uri="{FF2B5EF4-FFF2-40B4-BE49-F238E27FC236}">
                    <a16:creationId xmlns:a16="http://schemas.microsoft.com/office/drawing/2014/main" id="{4745D158-BD9F-4E17-9A9F-7B8E34117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342" y="2651417"/>
                <a:ext cx="3711055" cy="2964923"/>
              </a:xfrm>
              <a:custGeom>
                <a:avLst/>
                <a:gdLst>
                  <a:gd name="T0" fmla="*/ 5243 w 8413"/>
                  <a:gd name="T1" fmla="*/ 4580 h 6749"/>
                  <a:gd name="T2" fmla="*/ 1930 w 8413"/>
                  <a:gd name="T3" fmla="*/ 6433 h 6749"/>
                  <a:gd name="T4" fmla="*/ 535 w 8413"/>
                  <a:gd name="T5" fmla="*/ 5182 h 6749"/>
                  <a:gd name="T6" fmla="*/ 597 w 8413"/>
                  <a:gd name="T7" fmla="*/ 5049 h 6749"/>
                  <a:gd name="T8" fmla="*/ 4184 w 8413"/>
                  <a:gd name="T9" fmla="*/ 3250 h 6749"/>
                  <a:gd name="T10" fmla="*/ 6788 w 8413"/>
                  <a:gd name="T11" fmla="*/ 206 h 6749"/>
                  <a:gd name="T12" fmla="*/ 6794 w 8413"/>
                  <a:gd name="T13" fmla="*/ 95 h 6749"/>
                  <a:gd name="T14" fmla="*/ 8168 w 8413"/>
                  <a:gd name="T15" fmla="*/ 770 h 6749"/>
                  <a:gd name="T16" fmla="*/ 5243 w 8413"/>
                  <a:gd name="T17" fmla="*/ 4580 h 6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13" h="6749">
                    <a:moveTo>
                      <a:pt x="5243" y="4580"/>
                    </a:moveTo>
                    <a:cubicBezTo>
                      <a:pt x="4472" y="5183"/>
                      <a:pt x="3002" y="6050"/>
                      <a:pt x="1930" y="6433"/>
                    </a:cubicBezTo>
                    <a:cubicBezTo>
                      <a:pt x="1041" y="6749"/>
                      <a:pt x="0" y="6669"/>
                      <a:pt x="535" y="5182"/>
                    </a:cubicBezTo>
                    <a:cubicBezTo>
                      <a:pt x="554" y="5138"/>
                      <a:pt x="575" y="5094"/>
                      <a:pt x="597" y="5049"/>
                    </a:cubicBezTo>
                    <a:cubicBezTo>
                      <a:pt x="1500" y="4930"/>
                      <a:pt x="2862" y="4285"/>
                      <a:pt x="4184" y="3250"/>
                    </a:cubicBezTo>
                    <a:cubicBezTo>
                      <a:pt x="5506" y="2215"/>
                      <a:pt x="6453" y="1054"/>
                      <a:pt x="6788" y="206"/>
                    </a:cubicBezTo>
                    <a:cubicBezTo>
                      <a:pt x="6837" y="195"/>
                      <a:pt x="6747" y="103"/>
                      <a:pt x="6794" y="95"/>
                    </a:cubicBezTo>
                    <a:cubicBezTo>
                      <a:pt x="7595" y="0"/>
                      <a:pt x="8068" y="362"/>
                      <a:pt x="8168" y="770"/>
                    </a:cubicBezTo>
                    <a:cubicBezTo>
                      <a:pt x="8413" y="1772"/>
                      <a:pt x="5916" y="4052"/>
                      <a:pt x="5243" y="458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3" name="Freeform 255">
                <a:extLst>
                  <a:ext uri="{FF2B5EF4-FFF2-40B4-BE49-F238E27FC236}">
                    <a16:creationId xmlns:a16="http://schemas.microsoft.com/office/drawing/2014/main" id="{97E6898C-FEFA-4492-8E02-B5CB23D30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641" y="2817769"/>
                <a:ext cx="3468362" cy="2770718"/>
              </a:xfrm>
              <a:custGeom>
                <a:avLst/>
                <a:gdLst>
                  <a:gd name="T0" fmla="*/ 4691 w 7862"/>
                  <a:gd name="T1" fmla="*/ 4219 h 6307"/>
                  <a:gd name="T2" fmla="*/ 1378 w 7862"/>
                  <a:gd name="T3" fmla="*/ 6072 h 6307"/>
                  <a:gd name="T4" fmla="*/ 0 w 7862"/>
                  <a:gd name="T5" fmla="*/ 6010 h 6307"/>
                  <a:gd name="T6" fmla="*/ 1324 w 7862"/>
                  <a:gd name="T7" fmla="*/ 6021 h 6307"/>
                  <a:gd name="T8" fmla="*/ 4637 w 7862"/>
                  <a:gd name="T9" fmla="*/ 4168 h 6307"/>
                  <a:gd name="T10" fmla="*/ 7563 w 7862"/>
                  <a:gd name="T11" fmla="*/ 359 h 6307"/>
                  <a:gd name="T12" fmla="*/ 7359 w 7862"/>
                  <a:gd name="T13" fmla="*/ 0 h 6307"/>
                  <a:gd name="T14" fmla="*/ 7617 w 7862"/>
                  <a:gd name="T15" fmla="*/ 409 h 6307"/>
                  <a:gd name="T16" fmla="*/ 4691 w 7862"/>
                  <a:gd name="T17" fmla="*/ 4219 h 6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62" h="6307">
                    <a:moveTo>
                      <a:pt x="4691" y="4219"/>
                    </a:moveTo>
                    <a:cubicBezTo>
                      <a:pt x="3921" y="4822"/>
                      <a:pt x="2450" y="5690"/>
                      <a:pt x="1378" y="6072"/>
                    </a:cubicBezTo>
                    <a:cubicBezTo>
                      <a:pt x="853" y="6259"/>
                      <a:pt x="275" y="6307"/>
                      <a:pt x="0" y="6010"/>
                    </a:cubicBezTo>
                    <a:cubicBezTo>
                      <a:pt x="292" y="6250"/>
                      <a:pt x="832" y="6197"/>
                      <a:pt x="1324" y="6021"/>
                    </a:cubicBezTo>
                    <a:cubicBezTo>
                      <a:pt x="2396" y="5639"/>
                      <a:pt x="3867" y="4772"/>
                      <a:pt x="4637" y="4168"/>
                    </a:cubicBezTo>
                    <a:cubicBezTo>
                      <a:pt x="5311" y="3641"/>
                      <a:pt x="7808" y="1361"/>
                      <a:pt x="7563" y="359"/>
                    </a:cubicBezTo>
                    <a:cubicBezTo>
                      <a:pt x="7531" y="230"/>
                      <a:pt x="7463" y="107"/>
                      <a:pt x="7359" y="0"/>
                    </a:cubicBezTo>
                    <a:cubicBezTo>
                      <a:pt x="7494" y="117"/>
                      <a:pt x="7580" y="260"/>
                      <a:pt x="7617" y="409"/>
                    </a:cubicBezTo>
                    <a:cubicBezTo>
                      <a:pt x="7862" y="1411"/>
                      <a:pt x="5365" y="3691"/>
                      <a:pt x="4691" y="421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4" name="Freeform 258">
                <a:extLst>
                  <a:ext uri="{FF2B5EF4-FFF2-40B4-BE49-F238E27FC236}">
                    <a16:creationId xmlns:a16="http://schemas.microsoft.com/office/drawing/2014/main" id="{980EDE23-0E5B-466C-978C-7820D866B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063" y="1893938"/>
                <a:ext cx="3895460" cy="3605570"/>
              </a:xfrm>
              <a:custGeom>
                <a:avLst/>
                <a:gdLst>
                  <a:gd name="T0" fmla="*/ 571 w 8831"/>
                  <a:gd name="T1" fmla="*/ 5235 h 8207"/>
                  <a:gd name="T2" fmla="*/ 3739 w 8831"/>
                  <a:gd name="T3" fmla="*/ 2003 h 8207"/>
                  <a:gd name="T4" fmla="*/ 8014 w 8831"/>
                  <a:gd name="T5" fmla="*/ 1188 h 8207"/>
                  <a:gd name="T6" fmla="*/ 8831 w 8831"/>
                  <a:gd name="T7" fmla="*/ 2476 h 8207"/>
                  <a:gd name="T8" fmla="*/ 4043 w 8831"/>
                  <a:gd name="T9" fmla="*/ 3812 h 8207"/>
                  <a:gd name="T10" fmla="*/ 1336 w 8831"/>
                  <a:gd name="T11" fmla="*/ 8207 h 8207"/>
                  <a:gd name="T12" fmla="*/ 650 w 8831"/>
                  <a:gd name="T13" fmla="*/ 7475 h 8207"/>
                  <a:gd name="T14" fmla="*/ 571 w 8831"/>
                  <a:gd name="T15" fmla="*/ 5235 h 8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31" h="8207">
                    <a:moveTo>
                      <a:pt x="571" y="5235"/>
                    </a:moveTo>
                    <a:cubicBezTo>
                      <a:pt x="1237" y="4071"/>
                      <a:pt x="2443" y="2858"/>
                      <a:pt x="3739" y="2003"/>
                    </a:cubicBezTo>
                    <a:cubicBezTo>
                      <a:pt x="4734" y="1346"/>
                      <a:pt x="7042" y="0"/>
                      <a:pt x="8014" y="1188"/>
                    </a:cubicBezTo>
                    <a:cubicBezTo>
                      <a:pt x="8341" y="1588"/>
                      <a:pt x="8599" y="1991"/>
                      <a:pt x="8831" y="2476"/>
                    </a:cubicBezTo>
                    <a:cubicBezTo>
                      <a:pt x="8379" y="1529"/>
                      <a:pt x="5921" y="2338"/>
                      <a:pt x="4043" y="3812"/>
                    </a:cubicBezTo>
                    <a:cubicBezTo>
                      <a:pt x="2164" y="5285"/>
                      <a:pt x="565" y="7376"/>
                      <a:pt x="1336" y="8207"/>
                    </a:cubicBezTo>
                    <a:cubicBezTo>
                      <a:pt x="1087" y="8035"/>
                      <a:pt x="868" y="7751"/>
                      <a:pt x="650" y="7475"/>
                    </a:cubicBezTo>
                    <a:cubicBezTo>
                      <a:pt x="115" y="6798"/>
                      <a:pt x="0" y="6196"/>
                      <a:pt x="571" y="523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5" name="Freeform 263">
                <a:extLst>
                  <a:ext uri="{FF2B5EF4-FFF2-40B4-BE49-F238E27FC236}">
                    <a16:creationId xmlns:a16="http://schemas.microsoft.com/office/drawing/2014/main" id="{CC6BE4BB-BA92-43D5-A64B-61E5B1FCC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304" y="2586681"/>
                <a:ext cx="3651737" cy="2912826"/>
              </a:xfrm>
              <a:custGeom>
                <a:avLst/>
                <a:gdLst>
                  <a:gd name="T0" fmla="*/ 8167 w 8278"/>
                  <a:gd name="T1" fmla="*/ 677 h 6630"/>
                  <a:gd name="T2" fmla="*/ 8278 w 8278"/>
                  <a:gd name="T3" fmla="*/ 900 h 6630"/>
                  <a:gd name="T4" fmla="*/ 3495 w 8278"/>
                  <a:gd name="T5" fmla="*/ 2214 h 6630"/>
                  <a:gd name="T6" fmla="*/ 783 w 8278"/>
                  <a:gd name="T7" fmla="*/ 6630 h 6630"/>
                  <a:gd name="T8" fmla="*/ 648 w 8278"/>
                  <a:gd name="T9" fmla="*/ 6529 h 6630"/>
                  <a:gd name="T10" fmla="*/ 3420 w 8278"/>
                  <a:gd name="T11" fmla="*/ 2115 h 6630"/>
                  <a:gd name="T12" fmla="*/ 8167 w 8278"/>
                  <a:gd name="T13" fmla="*/ 677 h 6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78" h="6630">
                    <a:moveTo>
                      <a:pt x="8167" y="677"/>
                    </a:moveTo>
                    <a:cubicBezTo>
                      <a:pt x="8205" y="749"/>
                      <a:pt x="8242" y="823"/>
                      <a:pt x="8278" y="900"/>
                    </a:cubicBezTo>
                    <a:cubicBezTo>
                      <a:pt x="7830" y="31"/>
                      <a:pt x="5369" y="741"/>
                      <a:pt x="3495" y="2214"/>
                    </a:cubicBezTo>
                    <a:cubicBezTo>
                      <a:pt x="1621" y="3686"/>
                      <a:pt x="12" y="5799"/>
                      <a:pt x="783" y="6630"/>
                    </a:cubicBezTo>
                    <a:cubicBezTo>
                      <a:pt x="747" y="6606"/>
                      <a:pt x="683" y="6557"/>
                      <a:pt x="648" y="6529"/>
                    </a:cubicBezTo>
                    <a:cubicBezTo>
                      <a:pt x="0" y="5658"/>
                      <a:pt x="1611" y="3535"/>
                      <a:pt x="3420" y="2115"/>
                    </a:cubicBezTo>
                    <a:cubicBezTo>
                      <a:pt x="5229" y="696"/>
                      <a:pt x="7513" y="0"/>
                      <a:pt x="8167" y="67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EAD55C2-D3CF-469A-92CC-7EBAA3AE3ECC}"/>
                </a:ext>
              </a:extLst>
            </p:cNvPr>
            <p:cNvGrpSpPr/>
            <p:nvPr/>
          </p:nvGrpSpPr>
          <p:grpSpPr>
            <a:xfrm>
              <a:off x="2346345" y="3097342"/>
              <a:ext cx="3634973" cy="3085624"/>
              <a:chOff x="2346345" y="3097342"/>
              <a:chExt cx="3634973" cy="3085624"/>
            </a:xfrm>
          </p:grpSpPr>
          <p:sp>
            <p:nvSpPr>
              <p:cNvPr id="29" name="Freeform 256">
                <a:extLst>
                  <a:ext uri="{FF2B5EF4-FFF2-40B4-BE49-F238E27FC236}">
                    <a16:creationId xmlns:a16="http://schemas.microsoft.com/office/drawing/2014/main" id="{181F66BB-682F-4035-A55C-63F4A67CE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151" y="3578857"/>
                <a:ext cx="3258167" cy="2604109"/>
              </a:xfrm>
              <a:custGeom>
                <a:avLst/>
                <a:gdLst>
                  <a:gd name="T0" fmla="*/ 0 w 7386"/>
                  <a:gd name="T1" fmla="*/ 4615 h 5928"/>
                  <a:gd name="T2" fmla="*/ 19 w 7386"/>
                  <a:gd name="T3" fmla="*/ 4476 h 5928"/>
                  <a:gd name="T4" fmla="*/ 5805 w 7386"/>
                  <a:gd name="T5" fmla="*/ 1 h 5928"/>
                  <a:gd name="T6" fmla="*/ 5923 w 7386"/>
                  <a:gd name="T7" fmla="*/ 1 h 5928"/>
                  <a:gd name="T8" fmla="*/ 4217 w 7386"/>
                  <a:gd name="T9" fmla="*/ 4116 h 5928"/>
                  <a:gd name="T10" fmla="*/ 0 w 7386"/>
                  <a:gd name="T11" fmla="*/ 4615 h 5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86" h="5928">
                    <a:moveTo>
                      <a:pt x="0" y="4615"/>
                    </a:moveTo>
                    <a:cubicBezTo>
                      <a:pt x="9" y="4574"/>
                      <a:pt x="7" y="4518"/>
                      <a:pt x="19" y="4476"/>
                    </a:cubicBezTo>
                    <a:cubicBezTo>
                      <a:pt x="1747" y="4448"/>
                      <a:pt x="5392" y="1699"/>
                      <a:pt x="5805" y="1"/>
                    </a:cubicBezTo>
                    <a:cubicBezTo>
                      <a:pt x="5845" y="0"/>
                      <a:pt x="5885" y="0"/>
                      <a:pt x="5923" y="1"/>
                    </a:cubicBezTo>
                    <a:cubicBezTo>
                      <a:pt x="7386" y="686"/>
                      <a:pt x="6001" y="2757"/>
                      <a:pt x="4217" y="4116"/>
                    </a:cubicBezTo>
                    <a:cubicBezTo>
                      <a:pt x="2459" y="5455"/>
                      <a:pt x="530" y="5928"/>
                      <a:pt x="0" y="4615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Freeform 259">
                <a:extLst>
                  <a:ext uri="{FF2B5EF4-FFF2-40B4-BE49-F238E27FC236}">
                    <a16:creationId xmlns:a16="http://schemas.microsoft.com/office/drawing/2014/main" id="{89AC9B38-5A85-4E4B-94DB-A8B5D1F54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345" y="3097342"/>
                <a:ext cx="3420133" cy="2863307"/>
              </a:xfrm>
              <a:custGeom>
                <a:avLst/>
                <a:gdLst>
                  <a:gd name="T0" fmla="*/ 14 w 7753"/>
                  <a:gd name="T1" fmla="*/ 5358 h 6518"/>
                  <a:gd name="T2" fmla="*/ 381 w 7753"/>
                  <a:gd name="T3" fmla="*/ 4208 h 6518"/>
                  <a:gd name="T4" fmla="*/ 2421 w 7753"/>
                  <a:gd name="T5" fmla="*/ 1904 h 6518"/>
                  <a:gd name="T6" fmla="*/ 2632 w 7753"/>
                  <a:gd name="T7" fmla="*/ 1735 h 6518"/>
                  <a:gd name="T8" fmla="*/ 3003 w 7753"/>
                  <a:gd name="T9" fmla="*/ 1456 h 6518"/>
                  <a:gd name="T10" fmla="*/ 5646 w 7753"/>
                  <a:gd name="T11" fmla="*/ 142 h 6518"/>
                  <a:gd name="T12" fmla="*/ 6825 w 7753"/>
                  <a:gd name="T13" fmla="*/ 77 h 6518"/>
                  <a:gd name="T14" fmla="*/ 7333 w 7753"/>
                  <a:gd name="T15" fmla="*/ 2430 h 6518"/>
                  <a:gd name="T16" fmla="*/ 7218 w 7753"/>
                  <a:gd name="T17" fmla="*/ 1988 h 6518"/>
                  <a:gd name="T18" fmla="*/ 1872 w 7753"/>
                  <a:gd name="T19" fmla="*/ 6189 h 6518"/>
                  <a:gd name="T20" fmla="*/ 2256 w 7753"/>
                  <a:gd name="T21" fmla="*/ 6474 h 6518"/>
                  <a:gd name="T22" fmla="*/ 14 w 7753"/>
                  <a:gd name="T23" fmla="*/ 5358 h 6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53" h="6518">
                    <a:moveTo>
                      <a:pt x="14" y="5358"/>
                    </a:moveTo>
                    <a:cubicBezTo>
                      <a:pt x="0" y="5003"/>
                      <a:pt x="127" y="4667"/>
                      <a:pt x="381" y="4208"/>
                    </a:cubicBezTo>
                    <a:cubicBezTo>
                      <a:pt x="788" y="3474"/>
                      <a:pt x="1504" y="2656"/>
                      <a:pt x="2421" y="1904"/>
                    </a:cubicBezTo>
                    <a:cubicBezTo>
                      <a:pt x="2490" y="1847"/>
                      <a:pt x="2560" y="1791"/>
                      <a:pt x="2632" y="1735"/>
                    </a:cubicBezTo>
                    <a:cubicBezTo>
                      <a:pt x="2755" y="1638"/>
                      <a:pt x="2879" y="1545"/>
                      <a:pt x="3003" y="1456"/>
                    </a:cubicBezTo>
                    <a:cubicBezTo>
                      <a:pt x="3926" y="794"/>
                      <a:pt x="4864" y="338"/>
                      <a:pt x="5646" y="142"/>
                    </a:cubicBezTo>
                    <a:cubicBezTo>
                      <a:pt x="6105" y="27"/>
                      <a:pt x="6510" y="0"/>
                      <a:pt x="6825" y="77"/>
                    </a:cubicBezTo>
                    <a:cubicBezTo>
                      <a:pt x="7753" y="306"/>
                      <a:pt x="7534" y="1792"/>
                      <a:pt x="7333" y="2430"/>
                    </a:cubicBezTo>
                    <a:cubicBezTo>
                      <a:pt x="7339" y="2274"/>
                      <a:pt x="7343" y="2148"/>
                      <a:pt x="7218" y="1988"/>
                    </a:cubicBezTo>
                    <a:cubicBezTo>
                      <a:pt x="6143" y="616"/>
                      <a:pt x="845" y="4877"/>
                      <a:pt x="1872" y="6189"/>
                    </a:cubicBezTo>
                    <a:cubicBezTo>
                      <a:pt x="1999" y="6350"/>
                      <a:pt x="2095" y="6447"/>
                      <a:pt x="2256" y="6474"/>
                    </a:cubicBezTo>
                    <a:cubicBezTo>
                      <a:pt x="1574" y="6518"/>
                      <a:pt x="53" y="6298"/>
                      <a:pt x="14" y="535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1" name="Freeform 260">
                <a:extLst>
                  <a:ext uri="{FF2B5EF4-FFF2-40B4-BE49-F238E27FC236}">
                    <a16:creationId xmlns:a16="http://schemas.microsoft.com/office/drawing/2014/main" id="{998FD2E9-58E1-4BC1-9983-9290F31EF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800" y="3300316"/>
                <a:ext cx="2955640" cy="2643569"/>
              </a:xfrm>
              <a:custGeom>
                <a:avLst/>
                <a:gdLst>
                  <a:gd name="T0" fmla="*/ 6700 w 6700"/>
                  <a:gd name="T1" fmla="*/ 1644 h 6018"/>
                  <a:gd name="T2" fmla="*/ 6615 w 6700"/>
                  <a:gd name="T3" fmla="*/ 1968 h 6018"/>
                  <a:gd name="T4" fmla="*/ 6499 w 6700"/>
                  <a:gd name="T5" fmla="*/ 1525 h 6018"/>
                  <a:gd name="T6" fmla="*/ 1154 w 6700"/>
                  <a:gd name="T7" fmla="*/ 5726 h 6018"/>
                  <a:gd name="T8" fmla="*/ 1538 w 6700"/>
                  <a:gd name="T9" fmla="*/ 6012 h 6018"/>
                  <a:gd name="T10" fmla="*/ 1329 w 6700"/>
                  <a:gd name="T11" fmla="*/ 6017 h 6018"/>
                  <a:gd name="T12" fmla="*/ 1062 w 6700"/>
                  <a:gd name="T13" fmla="*/ 5764 h 6018"/>
                  <a:gd name="T14" fmla="*/ 6590 w 6700"/>
                  <a:gd name="T15" fmla="*/ 1420 h 6018"/>
                  <a:gd name="T16" fmla="*/ 6700 w 6700"/>
                  <a:gd name="T17" fmla="*/ 1644 h 6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00" h="6018">
                    <a:moveTo>
                      <a:pt x="6700" y="1644"/>
                    </a:moveTo>
                    <a:cubicBezTo>
                      <a:pt x="6673" y="1766"/>
                      <a:pt x="6644" y="1876"/>
                      <a:pt x="6615" y="1968"/>
                    </a:cubicBezTo>
                    <a:cubicBezTo>
                      <a:pt x="6621" y="1812"/>
                      <a:pt x="6625" y="1686"/>
                      <a:pt x="6499" y="1525"/>
                    </a:cubicBezTo>
                    <a:cubicBezTo>
                      <a:pt x="5425" y="153"/>
                      <a:pt x="127" y="4415"/>
                      <a:pt x="1154" y="5726"/>
                    </a:cubicBezTo>
                    <a:cubicBezTo>
                      <a:pt x="1280" y="5888"/>
                      <a:pt x="1377" y="5985"/>
                      <a:pt x="1538" y="6012"/>
                    </a:cubicBezTo>
                    <a:cubicBezTo>
                      <a:pt x="1475" y="6016"/>
                      <a:pt x="1405" y="6018"/>
                      <a:pt x="1329" y="6017"/>
                    </a:cubicBezTo>
                    <a:cubicBezTo>
                      <a:pt x="1232" y="5967"/>
                      <a:pt x="1155" y="5883"/>
                      <a:pt x="1062" y="5764"/>
                    </a:cubicBezTo>
                    <a:cubicBezTo>
                      <a:pt x="0" y="4407"/>
                      <a:pt x="5479" y="0"/>
                      <a:pt x="6590" y="1420"/>
                    </a:cubicBezTo>
                    <a:cubicBezTo>
                      <a:pt x="6653" y="1500"/>
                      <a:pt x="6685" y="1573"/>
                      <a:pt x="6700" y="164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A12C77-EEF5-4126-9780-CE5C791C0A74}"/>
                </a:ext>
              </a:extLst>
            </p:cNvPr>
            <p:cNvSpPr txBox="1"/>
            <p:nvPr/>
          </p:nvSpPr>
          <p:spPr>
            <a:xfrm rot="19186263">
              <a:off x="1707558" y="2433530"/>
              <a:ext cx="1559056" cy="349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r>
                <a:rPr lang="id-ID" sz="1400" spc="300" dirty="0">
                  <a:latin typeface="Segoe UI Light" panose="020B0502040204020203" pitchFamily="34" charset="0"/>
                  <a:ea typeface="Open Sans" charset="0"/>
                  <a:cs typeface="Segoe UI Light" panose="020B0502040204020203" pitchFamily="34" charset="0"/>
                </a:rPr>
                <a:t>Main thing</a:t>
              </a:r>
              <a:endParaRPr lang="en-US" sz="1400" spc="300" dirty="0">
                <a:latin typeface="Segoe UI Light" panose="020B0502040204020203" pitchFamily="34" charset="0"/>
                <a:ea typeface="Open Sans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000808-97C8-4041-A14B-E946982A4779}"/>
                </a:ext>
              </a:extLst>
            </p:cNvPr>
            <p:cNvSpPr txBox="1"/>
            <p:nvPr/>
          </p:nvSpPr>
          <p:spPr>
            <a:xfrm rot="19186263">
              <a:off x="2243516" y="3151177"/>
              <a:ext cx="1559056" cy="349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r>
                <a:rPr lang="id-ID" sz="1400" spc="300" dirty="0">
                  <a:latin typeface="Segoe UI Light" panose="020B0502040204020203" pitchFamily="34" charset="0"/>
                  <a:ea typeface="Open Sans" charset="0"/>
                  <a:cs typeface="Segoe UI Light" panose="020B0502040204020203" pitchFamily="34" charset="0"/>
                </a:rPr>
                <a:t>Main thing</a:t>
              </a:r>
              <a:endParaRPr lang="en-US" sz="1400" spc="300" dirty="0">
                <a:latin typeface="Segoe UI Light" panose="020B0502040204020203" pitchFamily="34" charset="0"/>
                <a:ea typeface="Open Sans" charset="0"/>
                <a:cs typeface="Segoe UI Light" panose="020B05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E7EBDD-FC42-43D5-82F3-A00E3E4F5BE1}"/>
                </a:ext>
              </a:extLst>
            </p:cNvPr>
            <p:cNvSpPr txBox="1"/>
            <p:nvPr/>
          </p:nvSpPr>
          <p:spPr>
            <a:xfrm rot="19186263">
              <a:off x="2941030" y="4005636"/>
              <a:ext cx="1559056" cy="349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r>
                <a:rPr lang="id-ID" sz="1400" spc="300" dirty="0">
                  <a:latin typeface="Segoe UI Light" panose="020B0502040204020203" pitchFamily="34" charset="0"/>
                  <a:ea typeface="Open Sans" charset="0"/>
                  <a:cs typeface="Segoe UI Light" panose="020B0502040204020203" pitchFamily="34" charset="0"/>
                </a:rPr>
                <a:t>Main thing</a:t>
              </a:r>
              <a:endParaRPr lang="en-US" sz="1400" spc="300" dirty="0">
                <a:latin typeface="Segoe UI Light" panose="020B0502040204020203" pitchFamily="34" charset="0"/>
                <a:ea typeface="Open Sans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CA8C94F-2B74-4BB1-9B6A-82CCF4BE2300}"/>
              </a:ext>
            </a:extLst>
          </p:cNvPr>
          <p:cNvSpPr/>
          <p:nvPr/>
        </p:nvSpPr>
        <p:spPr>
          <a:xfrm>
            <a:off x="1440874" y="2749974"/>
            <a:ext cx="4580099" cy="62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These Sweet Mornings Of Spring Which These Sweet Soul, Like These Sweet Mornings Of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9EA004-CC9D-4D0C-AEA4-8222AD676FFE}"/>
              </a:ext>
            </a:extLst>
          </p:cNvPr>
          <p:cNvSpPr txBox="1"/>
          <p:nvPr/>
        </p:nvSpPr>
        <p:spPr>
          <a:xfrm>
            <a:off x="1525282" y="2285031"/>
            <a:ext cx="1776621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900" spc="300" dirty="0">
                <a:solidFill>
                  <a:schemeClr val="bg1"/>
                </a:solidFill>
                <a:latin typeface="Segoe UI Light" panose="020B0502040204020203" pitchFamily="34" charset="0"/>
                <a:ea typeface="Roboto Medium" panose="02000000000000000000" pitchFamily="2" charset="0"/>
                <a:cs typeface="Segoe UI Light" panose="020B0502040204020203" pitchFamily="34" charset="0"/>
              </a:rPr>
              <a:t>Description Here</a:t>
            </a:r>
            <a:endParaRPr lang="id-ID" sz="900" spc="300" dirty="0">
              <a:solidFill>
                <a:schemeClr val="bg1"/>
              </a:solidFill>
              <a:latin typeface="Segoe UI Light" panose="020B0502040204020203" pitchFamily="34" charset="0"/>
              <a:ea typeface="Roboto Medium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7D5AB51-FFF2-40B2-ACB0-C45B71741939}"/>
              </a:ext>
            </a:extLst>
          </p:cNvPr>
          <p:cNvSpPr/>
          <p:nvPr/>
        </p:nvSpPr>
        <p:spPr>
          <a:xfrm>
            <a:off x="1440874" y="4465311"/>
            <a:ext cx="4580099" cy="62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 Wonderful Serenity Has Taken Possession Of My Entire Soul, Like These Sweet Mornings Of Spring Which I Enjoy With My Whole Heart. These Sweet Mornings Of Spring Which These Sweet Soul, Like These Sweet Mornings Of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E327DB-AD99-4109-94BC-B5A9418CA841}"/>
              </a:ext>
            </a:extLst>
          </p:cNvPr>
          <p:cNvSpPr txBox="1"/>
          <p:nvPr/>
        </p:nvSpPr>
        <p:spPr>
          <a:xfrm>
            <a:off x="1525282" y="4000368"/>
            <a:ext cx="1776621" cy="2308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900" spc="300" dirty="0">
                <a:solidFill>
                  <a:schemeClr val="bg1"/>
                </a:solidFill>
                <a:latin typeface="Segoe UI Light" panose="020B0502040204020203" pitchFamily="34" charset="0"/>
                <a:ea typeface="Roboto Medium" panose="02000000000000000000" pitchFamily="2" charset="0"/>
                <a:cs typeface="Segoe UI Light" panose="020B0502040204020203" pitchFamily="34" charset="0"/>
              </a:rPr>
              <a:t>Description Here</a:t>
            </a:r>
            <a:endParaRPr lang="id-ID" sz="900" spc="300" dirty="0">
              <a:solidFill>
                <a:schemeClr val="bg1"/>
              </a:solidFill>
              <a:latin typeface="Segoe UI Light" panose="020B0502040204020203" pitchFamily="34" charset="0"/>
              <a:ea typeface="Roboto Medium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966C703-ECA9-4D6A-A04E-1E671DC414E1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04DA10-2E78-4C9B-91F4-40CBB25D2AB1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57D52C-48D8-43B9-B3F3-E75AE718AFB0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212E76-29C1-417E-8539-BA9A6BF3FC96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6CEE39-5794-44EC-9107-AD8D7334BF43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9A1B06F-D2DA-439F-97A5-0ACD005D1F80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86F35A3-F813-4083-9E04-1AC3536F23F8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37C3C07-0905-4FF4-A1E2-533B428950DB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B975153-3959-407A-AC22-E7EAC9A420DC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82EC220-73AD-418E-9887-585192DBDD71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74703F9F-BD70-4479-922B-FA87DB811689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5F4BA82-7E54-4F30-A774-E8F4A1E595A8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D630E94-5BB4-43FF-8851-B3D15FCF6661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01F032A-6726-467C-BAFD-CE4600BA2AA8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0023390-7E1E-467B-B627-87CCA0F0D6E3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A60BDD5-8650-4958-9722-5F59CBBC8D2D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0278AA-6DBD-4F63-A0E3-2AD8E4AAE69D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0644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882761E-398E-4619-9113-245E6819A980}"/>
              </a:ext>
            </a:extLst>
          </p:cNvPr>
          <p:cNvGrpSpPr/>
          <p:nvPr/>
        </p:nvGrpSpPr>
        <p:grpSpPr>
          <a:xfrm>
            <a:off x="1526096" y="1966973"/>
            <a:ext cx="705228" cy="705228"/>
            <a:chOff x="4057481" y="4033027"/>
            <a:chExt cx="754739" cy="754739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6657C614-C4F1-4EB2-AFC7-A3C0287B3C32}"/>
                </a:ext>
              </a:extLst>
            </p:cNvPr>
            <p:cNvSpPr/>
            <p:nvPr/>
          </p:nvSpPr>
          <p:spPr>
            <a:xfrm rot="8100000">
              <a:off x="4057481" y="4033027"/>
              <a:ext cx="754739" cy="754739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8B0066-A679-46BA-B701-CB8BDCFCE994}"/>
                </a:ext>
              </a:extLst>
            </p:cNvPr>
            <p:cNvSpPr/>
            <p:nvPr/>
          </p:nvSpPr>
          <p:spPr>
            <a:xfrm>
              <a:off x="4149902" y="4142389"/>
              <a:ext cx="558064" cy="558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491DD0-82A8-4E8F-9EA5-BC3A098298DC}"/>
              </a:ext>
            </a:extLst>
          </p:cNvPr>
          <p:cNvGrpSpPr/>
          <p:nvPr/>
        </p:nvGrpSpPr>
        <p:grpSpPr>
          <a:xfrm>
            <a:off x="1520567" y="3874650"/>
            <a:ext cx="705228" cy="705228"/>
            <a:chOff x="4057481" y="4033027"/>
            <a:chExt cx="754739" cy="754739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7CB574A3-ECD4-4720-B8A0-C3E71C3D6FE0}"/>
                </a:ext>
              </a:extLst>
            </p:cNvPr>
            <p:cNvSpPr/>
            <p:nvPr/>
          </p:nvSpPr>
          <p:spPr>
            <a:xfrm rot="8100000">
              <a:off x="4057481" y="4033027"/>
              <a:ext cx="754739" cy="754739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E1D64CC-C506-48AF-A01B-18E743FC11C6}"/>
                </a:ext>
              </a:extLst>
            </p:cNvPr>
            <p:cNvSpPr/>
            <p:nvPr/>
          </p:nvSpPr>
          <p:spPr>
            <a:xfrm>
              <a:off x="4149902" y="4142389"/>
              <a:ext cx="558064" cy="558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9A1EFE-E0AA-4EFD-9B66-69E49448F964}"/>
              </a:ext>
            </a:extLst>
          </p:cNvPr>
          <p:cNvGrpSpPr/>
          <p:nvPr/>
        </p:nvGrpSpPr>
        <p:grpSpPr>
          <a:xfrm>
            <a:off x="6301107" y="1966973"/>
            <a:ext cx="705228" cy="705228"/>
            <a:chOff x="4057481" y="4033027"/>
            <a:chExt cx="754739" cy="754739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id="{D07DC1D1-79C1-4668-A442-F2B3A47C18B0}"/>
                </a:ext>
              </a:extLst>
            </p:cNvPr>
            <p:cNvSpPr/>
            <p:nvPr/>
          </p:nvSpPr>
          <p:spPr>
            <a:xfrm rot="8100000">
              <a:off x="4057481" y="4033027"/>
              <a:ext cx="754739" cy="754739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62C6E7-A33B-4B0D-ADFD-3EF88EC722A5}"/>
                </a:ext>
              </a:extLst>
            </p:cNvPr>
            <p:cNvSpPr/>
            <p:nvPr/>
          </p:nvSpPr>
          <p:spPr>
            <a:xfrm>
              <a:off x="4149902" y="4142389"/>
              <a:ext cx="558064" cy="558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FB10EA-7116-4860-B483-67F0F691A5A2}"/>
              </a:ext>
            </a:extLst>
          </p:cNvPr>
          <p:cNvGrpSpPr/>
          <p:nvPr/>
        </p:nvGrpSpPr>
        <p:grpSpPr>
          <a:xfrm>
            <a:off x="6295578" y="3874650"/>
            <a:ext cx="705228" cy="705228"/>
            <a:chOff x="4057481" y="4033027"/>
            <a:chExt cx="754739" cy="754739"/>
          </a:xfrm>
        </p:grpSpPr>
        <p:sp>
          <p:nvSpPr>
            <p:cNvPr id="14" name="Teardrop 13">
              <a:extLst>
                <a:ext uri="{FF2B5EF4-FFF2-40B4-BE49-F238E27FC236}">
                  <a16:creationId xmlns:a16="http://schemas.microsoft.com/office/drawing/2014/main" id="{2F51CF1C-4A9F-404D-BB5F-8898811FC13D}"/>
                </a:ext>
              </a:extLst>
            </p:cNvPr>
            <p:cNvSpPr/>
            <p:nvPr/>
          </p:nvSpPr>
          <p:spPr>
            <a:xfrm rot="8100000">
              <a:off x="4057481" y="4033027"/>
              <a:ext cx="754739" cy="754739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B209D3-F882-4AFB-8C98-A3A33CA72ABC}"/>
                </a:ext>
              </a:extLst>
            </p:cNvPr>
            <p:cNvSpPr/>
            <p:nvPr/>
          </p:nvSpPr>
          <p:spPr>
            <a:xfrm>
              <a:off x="4149902" y="4142389"/>
              <a:ext cx="558064" cy="558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36BC513-1141-4A0A-BCF9-EEA3C1F4A25B}"/>
              </a:ext>
            </a:extLst>
          </p:cNvPr>
          <p:cNvSpPr txBox="1"/>
          <p:nvPr/>
        </p:nvSpPr>
        <p:spPr>
          <a:xfrm>
            <a:off x="2619779" y="2069161"/>
            <a:ext cx="1265475" cy="338075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id-ID" sz="1598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Promotion #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51575D-1DFC-4D86-B44F-E96001FD13B3}"/>
              </a:ext>
            </a:extLst>
          </p:cNvPr>
          <p:cNvSpPr txBox="1"/>
          <p:nvPr/>
        </p:nvSpPr>
        <p:spPr>
          <a:xfrm>
            <a:off x="2604269" y="2522418"/>
            <a:ext cx="3598751" cy="917241"/>
          </a:xfrm>
          <a:prstGeom prst="rect">
            <a:avLst/>
          </a:prstGeom>
          <a:noFill/>
        </p:spPr>
        <p:txBody>
          <a:bodyPr wrap="square" lIns="109541" tIns="54770" rIns="109541" bIns="5477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98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Creativity is the key to success in the great and primary education is the key to success in the key to success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221AE2-BCB8-4D79-8A3F-7AB4D46D469B}"/>
              </a:ext>
            </a:extLst>
          </p:cNvPr>
          <p:cNvSpPr txBox="1"/>
          <p:nvPr/>
        </p:nvSpPr>
        <p:spPr>
          <a:xfrm>
            <a:off x="2619779" y="4045036"/>
            <a:ext cx="1265475" cy="338075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id-ID" sz="1598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Promotion #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6CB70-B583-4A51-953A-10406832CA9F}"/>
              </a:ext>
            </a:extLst>
          </p:cNvPr>
          <p:cNvSpPr txBox="1"/>
          <p:nvPr/>
        </p:nvSpPr>
        <p:spPr>
          <a:xfrm>
            <a:off x="2604269" y="4498293"/>
            <a:ext cx="3598751" cy="917241"/>
          </a:xfrm>
          <a:prstGeom prst="rect">
            <a:avLst/>
          </a:prstGeom>
          <a:noFill/>
        </p:spPr>
        <p:txBody>
          <a:bodyPr wrap="square" lIns="109541" tIns="54770" rIns="109541" bIns="5477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98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Creativity is the key to success in the great and primary education is the key to success in the key to success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F9669-D48D-40DD-B38E-BA7225FBFFB3}"/>
              </a:ext>
            </a:extLst>
          </p:cNvPr>
          <p:cNvSpPr txBox="1"/>
          <p:nvPr/>
        </p:nvSpPr>
        <p:spPr>
          <a:xfrm>
            <a:off x="7366639" y="2069161"/>
            <a:ext cx="1265475" cy="338075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id-ID" sz="1598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Promotion #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D7CBA6-2F40-4918-9D87-F57F0524A726}"/>
              </a:ext>
            </a:extLst>
          </p:cNvPr>
          <p:cNvSpPr txBox="1"/>
          <p:nvPr/>
        </p:nvSpPr>
        <p:spPr>
          <a:xfrm>
            <a:off x="7351129" y="2522418"/>
            <a:ext cx="3598751" cy="917241"/>
          </a:xfrm>
          <a:prstGeom prst="rect">
            <a:avLst/>
          </a:prstGeom>
          <a:noFill/>
        </p:spPr>
        <p:txBody>
          <a:bodyPr wrap="square" lIns="109541" tIns="54770" rIns="109541" bIns="5477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98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Creativity is the key to success in the great and primary education is the key to success in the key to success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D98D1A-AC42-43B5-A8B7-2664C24BBC73}"/>
              </a:ext>
            </a:extLst>
          </p:cNvPr>
          <p:cNvSpPr txBox="1"/>
          <p:nvPr/>
        </p:nvSpPr>
        <p:spPr>
          <a:xfrm>
            <a:off x="7366639" y="4045036"/>
            <a:ext cx="1265475" cy="338075"/>
          </a:xfrm>
          <a:prstGeom prst="rect">
            <a:avLst/>
          </a:prstGeom>
          <a:noFill/>
        </p:spPr>
        <p:txBody>
          <a:bodyPr wrap="none" lIns="91281" tIns="45641" rIns="91281" bIns="45641" rtlCol="0">
            <a:spAutoFit/>
          </a:bodyPr>
          <a:lstStyle/>
          <a:p>
            <a:r>
              <a:rPr lang="id-ID" sz="1598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Promotion #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192EDB-2A54-4D54-B673-4EC85DCEE202}"/>
              </a:ext>
            </a:extLst>
          </p:cNvPr>
          <p:cNvSpPr txBox="1"/>
          <p:nvPr/>
        </p:nvSpPr>
        <p:spPr>
          <a:xfrm>
            <a:off x="7351129" y="4498293"/>
            <a:ext cx="3598751" cy="917241"/>
          </a:xfrm>
          <a:prstGeom prst="rect">
            <a:avLst/>
          </a:prstGeom>
          <a:noFill/>
        </p:spPr>
        <p:txBody>
          <a:bodyPr wrap="square" lIns="109541" tIns="54770" rIns="109541" bIns="5477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98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Creativity is the key to success in the great and primary education is the key to success in the key to success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DEBCDD-8A08-4887-8943-39E7A9F96378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06B6B1-9ED3-45B6-A902-C65E48C2DFF6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C202C2-5938-4254-A20C-D0F58409779C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7492E1-1FC9-48D1-A0CD-13A12821D458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EDC495-3958-4175-97D8-BA116C31F0B8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0694042-C289-4D0C-8B99-6022419589D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C94ABC-434E-44E5-88A9-3E1B1DD4AE9E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91D93D-63AB-4720-B61F-0D87A3B140B0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8A5F490-FCB2-4255-95D4-5646F1D965ED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0F1A869-08CB-4D89-B75C-78E434659FA6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9CEB06B-7EAF-42B1-995F-3F049FFF2ED7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6994FC-1768-4188-A600-ECBDD3DFF95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517698F-7ACA-455E-8113-BD69E63B6D40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1A8772-06F3-43A3-B518-3AE146A1F43E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0B53675-5CBD-48C1-9E0C-E332382B2F9D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A1BFEB1-4DAE-4DEC-879D-35A6C8A1BF6C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027288-5133-4D2A-8293-3A03C01BB203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01410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8ED668-0DBB-4951-B43B-F508C61ED2BD}"/>
              </a:ext>
            </a:extLst>
          </p:cNvPr>
          <p:cNvSpPr/>
          <p:nvPr/>
        </p:nvSpPr>
        <p:spPr>
          <a:xfrm>
            <a:off x="7010400" y="2194522"/>
            <a:ext cx="3837709" cy="7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D1EE9-7F42-48C8-BC19-0896F1C73CA4}"/>
              </a:ext>
            </a:extLst>
          </p:cNvPr>
          <p:cNvSpPr/>
          <p:nvPr/>
        </p:nvSpPr>
        <p:spPr>
          <a:xfrm>
            <a:off x="6400800" y="3112492"/>
            <a:ext cx="3837709" cy="74622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A9661-6F4A-4971-9068-5EE06FC2DDE7}"/>
              </a:ext>
            </a:extLst>
          </p:cNvPr>
          <p:cNvSpPr/>
          <p:nvPr/>
        </p:nvSpPr>
        <p:spPr>
          <a:xfrm>
            <a:off x="7010399" y="4030463"/>
            <a:ext cx="3837709" cy="7462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1608A1-9C62-41F4-AF4C-AAA78DBD2689}"/>
              </a:ext>
            </a:extLst>
          </p:cNvPr>
          <p:cNvSpPr txBox="1"/>
          <p:nvPr/>
        </p:nvSpPr>
        <p:spPr>
          <a:xfrm>
            <a:off x="7532075" y="2441454"/>
            <a:ext cx="27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01. Creative subtitle right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116B95-F2E0-4A8D-A522-6D5F5DD1050C}"/>
              </a:ext>
            </a:extLst>
          </p:cNvPr>
          <p:cNvSpPr txBox="1"/>
          <p:nvPr/>
        </p:nvSpPr>
        <p:spPr>
          <a:xfrm>
            <a:off x="7532075" y="4263539"/>
            <a:ext cx="2847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03. Creative subtitle right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BED70-8E96-4246-B1A2-969A703E6823}"/>
              </a:ext>
            </a:extLst>
          </p:cNvPr>
          <p:cNvSpPr txBox="1"/>
          <p:nvPr/>
        </p:nvSpPr>
        <p:spPr>
          <a:xfrm>
            <a:off x="6880911" y="3344821"/>
            <a:ext cx="284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chemeClr val="bg1"/>
                </a:solidFill>
                <a:latin typeface="Poppins Light" panose="00000400000000000000" pitchFamily="50" charset="0"/>
                <a:cs typeface="Poppins Light" panose="00000400000000000000" pitchFamily="50" charset="0"/>
              </a:rPr>
              <a:t>02. Creative subtitle right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6F4C6A-A8BC-45C0-B141-ED01640AD373}"/>
              </a:ext>
            </a:extLst>
          </p:cNvPr>
          <p:cNvSpPr txBox="1"/>
          <p:nvPr/>
        </p:nvSpPr>
        <p:spPr>
          <a:xfrm>
            <a:off x="1480035" y="1815134"/>
            <a:ext cx="4048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 Development Is The Main Thing As It Is Very Important Aspect Here“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953F66-01A8-48AA-BC3B-7F5DEC44D4FA}"/>
              </a:ext>
            </a:extLst>
          </p:cNvPr>
          <p:cNvCxnSpPr/>
          <p:nvPr/>
        </p:nvCxnSpPr>
        <p:spPr>
          <a:xfrm>
            <a:off x="1534744" y="3016409"/>
            <a:ext cx="2497016" cy="0"/>
          </a:xfrm>
          <a:prstGeom prst="line">
            <a:avLst/>
          </a:prstGeom>
          <a:ln>
            <a:solidFill>
              <a:schemeClr val="accent4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6BC03-6EFE-401C-94AE-AE1F4B8CC642}"/>
              </a:ext>
            </a:extLst>
          </p:cNvPr>
          <p:cNvSpPr/>
          <p:nvPr/>
        </p:nvSpPr>
        <p:spPr>
          <a:xfrm>
            <a:off x="1480035" y="3135960"/>
            <a:ext cx="3078818" cy="47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CDA178-17CB-4F82-97C6-1CE7BFB05E17}"/>
              </a:ext>
            </a:extLst>
          </p:cNvPr>
          <p:cNvSpPr/>
          <p:nvPr/>
        </p:nvSpPr>
        <p:spPr>
          <a:xfrm>
            <a:off x="1480035" y="4052142"/>
            <a:ext cx="4229453" cy="73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charm of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156708-F2FD-48CE-B4E8-61F7C9F7FAF2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C7B772-C121-4B7A-8620-9E22576437B0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BC695B-74AB-4106-92F7-B108993E35FD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6D7C26-1026-42CD-8FE9-013C96EB95A6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4B9AC-F4D3-45BD-8AD4-3ED051CEF06D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0A24C7-EC9E-4105-B420-689DEF7295D6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1775BE-5106-4717-AE47-2206E6F562EC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84006A2-7268-44A9-A910-90D4EAFFF88E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400272-1D04-4408-AC91-929831D6A155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C3B0C00-A3B9-4167-B840-586E355BFD7D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07124DEB-4308-41EE-9A04-243A550088B8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951A8B-4109-4103-83EE-D3C2DE41628D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6BF3CA-9610-40BD-8D13-8283FC16C374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38C728-D46B-4351-BF5C-29D99AD40325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ECCD17-BFC7-4546-9589-5435A5BB0F02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A3F796A-AE1A-400F-B78F-D8738FBA1603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B9E9ADC-994D-4D93-97A8-FCBC6548DE3E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234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ED7993-958B-4EAE-B21C-BB0BEBF11A1A}"/>
              </a:ext>
            </a:extLst>
          </p:cNvPr>
          <p:cNvSpPr/>
          <p:nvPr/>
        </p:nvSpPr>
        <p:spPr>
          <a:xfrm rot="20700000">
            <a:off x="1178952" y="2720156"/>
            <a:ext cx="1144181" cy="1144181"/>
          </a:xfrm>
          <a:prstGeom prst="roundRect">
            <a:avLst/>
          </a:prstGeom>
          <a:solidFill>
            <a:schemeClr val="accent4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31CF8F-AFC6-4F1C-8A7D-1FFEF15F5AFF}"/>
              </a:ext>
            </a:extLst>
          </p:cNvPr>
          <p:cNvSpPr/>
          <p:nvPr/>
        </p:nvSpPr>
        <p:spPr>
          <a:xfrm>
            <a:off x="2145629" y="2740732"/>
            <a:ext cx="1144181" cy="11441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024FAE-D69D-400F-9BFB-484DF701350C}"/>
              </a:ext>
            </a:extLst>
          </p:cNvPr>
          <p:cNvSpPr/>
          <p:nvPr/>
        </p:nvSpPr>
        <p:spPr>
          <a:xfrm rot="20700000">
            <a:off x="5093917" y="2720156"/>
            <a:ext cx="1144181" cy="11441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BAE2333-21EE-48A0-BE22-C86A095B01B4}"/>
              </a:ext>
            </a:extLst>
          </p:cNvPr>
          <p:cNvSpPr/>
          <p:nvPr/>
        </p:nvSpPr>
        <p:spPr>
          <a:xfrm>
            <a:off x="6060594" y="2740732"/>
            <a:ext cx="1144181" cy="1144181"/>
          </a:xfrm>
          <a:prstGeom prst="roundRect">
            <a:avLst/>
          </a:prstGeom>
          <a:solidFill>
            <a:schemeClr val="accent4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64788CF-77A3-4477-97CC-A6AE47C482A4}"/>
              </a:ext>
            </a:extLst>
          </p:cNvPr>
          <p:cNvSpPr/>
          <p:nvPr/>
        </p:nvSpPr>
        <p:spPr>
          <a:xfrm rot="20700000" flipH="1">
            <a:off x="9797385" y="2711759"/>
            <a:ext cx="1144181" cy="1144181"/>
          </a:xfrm>
          <a:prstGeom prst="roundRect">
            <a:avLst/>
          </a:prstGeom>
          <a:solidFill>
            <a:schemeClr val="accent4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D102297-7FD0-4A3F-8590-87CD85D41A02}"/>
              </a:ext>
            </a:extLst>
          </p:cNvPr>
          <p:cNvSpPr/>
          <p:nvPr/>
        </p:nvSpPr>
        <p:spPr>
          <a:xfrm rot="900000" flipH="1">
            <a:off x="8829304" y="2720156"/>
            <a:ext cx="1144181" cy="11441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0" name="Group 210">
            <a:extLst>
              <a:ext uri="{FF2B5EF4-FFF2-40B4-BE49-F238E27FC236}">
                <a16:creationId xmlns:a16="http://schemas.microsoft.com/office/drawing/2014/main" id="{FD135EEA-9850-48B9-94E2-A982B6F2854E}"/>
              </a:ext>
            </a:extLst>
          </p:cNvPr>
          <p:cNvGrpSpPr>
            <a:grpSpLocks noChangeAspect="1"/>
          </p:cNvGrpSpPr>
          <p:nvPr/>
        </p:nvGrpSpPr>
        <p:grpSpPr bwMode="auto">
          <a:xfrm rot="20700000">
            <a:off x="1451205" y="3017544"/>
            <a:ext cx="584905" cy="581045"/>
            <a:chOff x="5144" y="3228"/>
            <a:chExt cx="303" cy="301"/>
          </a:xfrm>
          <a:solidFill>
            <a:schemeClr val="bg1"/>
          </a:solidFill>
        </p:grpSpPr>
        <p:sp>
          <p:nvSpPr>
            <p:cNvPr id="61" name="Freeform 212">
              <a:extLst>
                <a:ext uri="{FF2B5EF4-FFF2-40B4-BE49-F238E27FC236}">
                  <a16:creationId xmlns:a16="http://schemas.microsoft.com/office/drawing/2014/main" id="{E1F36E38-C633-4AD4-AB57-C3A13CD83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3228"/>
              <a:ext cx="303" cy="301"/>
            </a:xfrm>
            <a:custGeom>
              <a:avLst/>
              <a:gdLst>
                <a:gd name="T0" fmla="*/ 434 w 3331"/>
                <a:gd name="T1" fmla="*/ 0 h 3307"/>
                <a:gd name="T2" fmla="*/ 467 w 3331"/>
                <a:gd name="T3" fmla="*/ 12 h 3307"/>
                <a:gd name="T4" fmla="*/ 827 w 3331"/>
                <a:gd name="T5" fmla="*/ 437 h 3307"/>
                <a:gd name="T6" fmla="*/ 849 w 3331"/>
                <a:gd name="T7" fmla="*/ 471 h 3307"/>
                <a:gd name="T8" fmla="*/ 850 w 3331"/>
                <a:gd name="T9" fmla="*/ 510 h 3307"/>
                <a:gd name="T10" fmla="*/ 831 w 3331"/>
                <a:gd name="T11" fmla="*/ 541 h 3307"/>
                <a:gd name="T12" fmla="*/ 800 w 3331"/>
                <a:gd name="T13" fmla="*/ 559 h 3307"/>
                <a:gd name="T14" fmla="*/ 781 w 3331"/>
                <a:gd name="T15" fmla="*/ 561 h 3307"/>
                <a:gd name="T16" fmla="*/ 567 w 3331"/>
                <a:gd name="T17" fmla="*/ 562 h 3307"/>
                <a:gd name="T18" fmla="*/ 2764 w 3331"/>
                <a:gd name="T19" fmla="*/ 2744 h 3307"/>
                <a:gd name="T20" fmla="*/ 2766 w 3331"/>
                <a:gd name="T21" fmla="*/ 2516 h 3307"/>
                <a:gd name="T22" fmla="*/ 2780 w 3331"/>
                <a:gd name="T23" fmla="*/ 2488 h 3307"/>
                <a:gd name="T24" fmla="*/ 2805 w 3331"/>
                <a:gd name="T25" fmla="*/ 2469 h 3307"/>
                <a:gd name="T26" fmla="*/ 2845 w 3331"/>
                <a:gd name="T27" fmla="*/ 2463 h 3307"/>
                <a:gd name="T28" fmla="*/ 2880 w 3331"/>
                <a:gd name="T29" fmla="*/ 2479 h 3307"/>
                <a:gd name="T30" fmla="*/ 3317 w 3331"/>
                <a:gd name="T31" fmla="*/ 2842 h 3307"/>
                <a:gd name="T32" fmla="*/ 3329 w 3331"/>
                <a:gd name="T33" fmla="*/ 2869 h 3307"/>
                <a:gd name="T34" fmla="*/ 3329 w 3331"/>
                <a:gd name="T35" fmla="*/ 2900 h 3307"/>
                <a:gd name="T36" fmla="*/ 3317 w 3331"/>
                <a:gd name="T37" fmla="*/ 2928 h 3307"/>
                <a:gd name="T38" fmla="*/ 2880 w 3331"/>
                <a:gd name="T39" fmla="*/ 3291 h 3307"/>
                <a:gd name="T40" fmla="*/ 2851 w 3331"/>
                <a:gd name="T41" fmla="*/ 3306 h 3307"/>
                <a:gd name="T42" fmla="*/ 2819 w 3331"/>
                <a:gd name="T43" fmla="*/ 3306 h 3307"/>
                <a:gd name="T44" fmla="*/ 2791 w 3331"/>
                <a:gd name="T45" fmla="*/ 3292 h 3307"/>
                <a:gd name="T46" fmla="*/ 2771 w 3331"/>
                <a:gd name="T47" fmla="*/ 3268 h 3307"/>
                <a:gd name="T48" fmla="*/ 2764 w 3331"/>
                <a:gd name="T49" fmla="*/ 3237 h 3307"/>
                <a:gd name="T50" fmla="*/ 426 w 3331"/>
                <a:gd name="T51" fmla="*/ 3026 h 3307"/>
                <a:gd name="T52" fmla="*/ 371 w 3331"/>
                <a:gd name="T53" fmla="*/ 3014 h 3307"/>
                <a:gd name="T54" fmla="*/ 326 w 3331"/>
                <a:gd name="T55" fmla="*/ 2984 h 3307"/>
                <a:gd name="T56" fmla="*/ 295 w 3331"/>
                <a:gd name="T57" fmla="*/ 2939 h 3307"/>
                <a:gd name="T58" fmla="*/ 284 w 3331"/>
                <a:gd name="T59" fmla="*/ 2884 h 3307"/>
                <a:gd name="T60" fmla="*/ 71 w 3331"/>
                <a:gd name="T61" fmla="*/ 562 h 3307"/>
                <a:gd name="T62" fmla="*/ 40 w 3331"/>
                <a:gd name="T63" fmla="*/ 555 h 3307"/>
                <a:gd name="T64" fmla="*/ 16 w 3331"/>
                <a:gd name="T65" fmla="*/ 535 h 3307"/>
                <a:gd name="T66" fmla="*/ 2 w 3331"/>
                <a:gd name="T67" fmla="*/ 506 h 3307"/>
                <a:gd name="T68" fmla="*/ 0 w 3331"/>
                <a:gd name="T69" fmla="*/ 489 h 3307"/>
                <a:gd name="T70" fmla="*/ 7 w 3331"/>
                <a:gd name="T71" fmla="*/ 459 h 3307"/>
                <a:gd name="T72" fmla="*/ 371 w 3331"/>
                <a:gd name="T73" fmla="*/ 23 h 3307"/>
                <a:gd name="T74" fmla="*/ 400 w 3331"/>
                <a:gd name="T75" fmla="*/ 4 h 3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31" h="3307">
                  <a:moveTo>
                    <a:pt x="417" y="0"/>
                  </a:moveTo>
                  <a:lnTo>
                    <a:pt x="434" y="0"/>
                  </a:lnTo>
                  <a:lnTo>
                    <a:pt x="451" y="4"/>
                  </a:lnTo>
                  <a:lnTo>
                    <a:pt x="467" y="12"/>
                  </a:lnTo>
                  <a:lnTo>
                    <a:pt x="479" y="23"/>
                  </a:lnTo>
                  <a:lnTo>
                    <a:pt x="827" y="437"/>
                  </a:lnTo>
                  <a:lnTo>
                    <a:pt x="841" y="452"/>
                  </a:lnTo>
                  <a:lnTo>
                    <a:pt x="849" y="471"/>
                  </a:lnTo>
                  <a:lnTo>
                    <a:pt x="852" y="491"/>
                  </a:lnTo>
                  <a:lnTo>
                    <a:pt x="850" y="510"/>
                  </a:lnTo>
                  <a:lnTo>
                    <a:pt x="843" y="527"/>
                  </a:lnTo>
                  <a:lnTo>
                    <a:pt x="831" y="541"/>
                  </a:lnTo>
                  <a:lnTo>
                    <a:pt x="817" y="552"/>
                  </a:lnTo>
                  <a:lnTo>
                    <a:pt x="800" y="559"/>
                  </a:lnTo>
                  <a:lnTo>
                    <a:pt x="781" y="562"/>
                  </a:lnTo>
                  <a:lnTo>
                    <a:pt x="781" y="561"/>
                  </a:lnTo>
                  <a:lnTo>
                    <a:pt x="780" y="562"/>
                  </a:lnTo>
                  <a:lnTo>
                    <a:pt x="567" y="562"/>
                  </a:lnTo>
                  <a:lnTo>
                    <a:pt x="567" y="2744"/>
                  </a:lnTo>
                  <a:lnTo>
                    <a:pt x="2764" y="2744"/>
                  </a:lnTo>
                  <a:lnTo>
                    <a:pt x="2764" y="2533"/>
                  </a:lnTo>
                  <a:lnTo>
                    <a:pt x="2766" y="2516"/>
                  </a:lnTo>
                  <a:lnTo>
                    <a:pt x="2771" y="2502"/>
                  </a:lnTo>
                  <a:lnTo>
                    <a:pt x="2780" y="2488"/>
                  </a:lnTo>
                  <a:lnTo>
                    <a:pt x="2791" y="2478"/>
                  </a:lnTo>
                  <a:lnTo>
                    <a:pt x="2805" y="2469"/>
                  </a:lnTo>
                  <a:lnTo>
                    <a:pt x="2825" y="2463"/>
                  </a:lnTo>
                  <a:lnTo>
                    <a:pt x="2845" y="2463"/>
                  </a:lnTo>
                  <a:lnTo>
                    <a:pt x="2863" y="2468"/>
                  </a:lnTo>
                  <a:lnTo>
                    <a:pt x="2880" y="2479"/>
                  </a:lnTo>
                  <a:lnTo>
                    <a:pt x="3305" y="2830"/>
                  </a:lnTo>
                  <a:lnTo>
                    <a:pt x="3317" y="2842"/>
                  </a:lnTo>
                  <a:lnTo>
                    <a:pt x="3325" y="2855"/>
                  </a:lnTo>
                  <a:lnTo>
                    <a:pt x="3329" y="2869"/>
                  </a:lnTo>
                  <a:lnTo>
                    <a:pt x="3331" y="2884"/>
                  </a:lnTo>
                  <a:lnTo>
                    <a:pt x="3329" y="2900"/>
                  </a:lnTo>
                  <a:lnTo>
                    <a:pt x="3325" y="2915"/>
                  </a:lnTo>
                  <a:lnTo>
                    <a:pt x="3317" y="2928"/>
                  </a:lnTo>
                  <a:lnTo>
                    <a:pt x="3305" y="2938"/>
                  </a:lnTo>
                  <a:lnTo>
                    <a:pt x="2880" y="3291"/>
                  </a:lnTo>
                  <a:lnTo>
                    <a:pt x="2867" y="3299"/>
                  </a:lnTo>
                  <a:lnTo>
                    <a:pt x="2851" y="3306"/>
                  </a:lnTo>
                  <a:lnTo>
                    <a:pt x="2835" y="3307"/>
                  </a:lnTo>
                  <a:lnTo>
                    <a:pt x="2819" y="3306"/>
                  </a:lnTo>
                  <a:lnTo>
                    <a:pt x="2805" y="3300"/>
                  </a:lnTo>
                  <a:lnTo>
                    <a:pt x="2791" y="3292"/>
                  </a:lnTo>
                  <a:lnTo>
                    <a:pt x="2780" y="3281"/>
                  </a:lnTo>
                  <a:lnTo>
                    <a:pt x="2771" y="3268"/>
                  </a:lnTo>
                  <a:lnTo>
                    <a:pt x="2766" y="3253"/>
                  </a:lnTo>
                  <a:lnTo>
                    <a:pt x="2764" y="3237"/>
                  </a:lnTo>
                  <a:lnTo>
                    <a:pt x="2764" y="3026"/>
                  </a:lnTo>
                  <a:lnTo>
                    <a:pt x="426" y="3026"/>
                  </a:lnTo>
                  <a:lnTo>
                    <a:pt x="397" y="3023"/>
                  </a:lnTo>
                  <a:lnTo>
                    <a:pt x="371" y="3014"/>
                  </a:lnTo>
                  <a:lnTo>
                    <a:pt x="346" y="3002"/>
                  </a:lnTo>
                  <a:lnTo>
                    <a:pt x="326" y="2984"/>
                  </a:lnTo>
                  <a:lnTo>
                    <a:pt x="308" y="2963"/>
                  </a:lnTo>
                  <a:lnTo>
                    <a:pt x="295" y="2939"/>
                  </a:lnTo>
                  <a:lnTo>
                    <a:pt x="287" y="2913"/>
                  </a:lnTo>
                  <a:lnTo>
                    <a:pt x="284" y="2884"/>
                  </a:lnTo>
                  <a:lnTo>
                    <a:pt x="284" y="562"/>
                  </a:lnTo>
                  <a:lnTo>
                    <a:pt x="71" y="562"/>
                  </a:lnTo>
                  <a:lnTo>
                    <a:pt x="55" y="560"/>
                  </a:lnTo>
                  <a:lnTo>
                    <a:pt x="40" y="555"/>
                  </a:lnTo>
                  <a:lnTo>
                    <a:pt x="27" y="546"/>
                  </a:lnTo>
                  <a:lnTo>
                    <a:pt x="16" y="535"/>
                  </a:lnTo>
                  <a:lnTo>
                    <a:pt x="7" y="521"/>
                  </a:lnTo>
                  <a:lnTo>
                    <a:pt x="2" y="506"/>
                  </a:lnTo>
                  <a:lnTo>
                    <a:pt x="0" y="490"/>
                  </a:lnTo>
                  <a:lnTo>
                    <a:pt x="0" y="489"/>
                  </a:lnTo>
                  <a:lnTo>
                    <a:pt x="2" y="475"/>
                  </a:lnTo>
                  <a:lnTo>
                    <a:pt x="7" y="459"/>
                  </a:lnTo>
                  <a:lnTo>
                    <a:pt x="17" y="446"/>
                  </a:lnTo>
                  <a:lnTo>
                    <a:pt x="371" y="23"/>
                  </a:lnTo>
                  <a:lnTo>
                    <a:pt x="384" y="12"/>
                  </a:lnTo>
                  <a:lnTo>
                    <a:pt x="400" y="4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Freeform 213">
              <a:extLst>
                <a:ext uri="{FF2B5EF4-FFF2-40B4-BE49-F238E27FC236}">
                  <a16:creationId xmlns:a16="http://schemas.microsoft.com/office/drawing/2014/main" id="{17CFB08D-843C-49E4-81D4-0A4580B07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3407"/>
              <a:ext cx="167" cy="39"/>
            </a:xfrm>
            <a:custGeom>
              <a:avLst/>
              <a:gdLst>
                <a:gd name="T0" fmla="*/ 212 w 1843"/>
                <a:gd name="T1" fmla="*/ 0 h 422"/>
                <a:gd name="T2" fmla="*/ 1630 w 1843"/>
                <a:gd name="T3" fmla="*/ 0 h 422"/>
                <a:gd name="T4" fmla="*/ 1665 w 1843"/>
                <a:gd name="T5" fmla="*/ 3 h 422"/>
                <a:gd name="T6" fmla="*/ 1697 w 1843"/>
                <a:gd name="T7" fmla="*/ 12 h 422"/>
                <a:gd name="T8" fmla="*/ 1727 w 1843"/>
                <a:gd name="T9" fmla="*/ 24 h 422"/>
                <a:gd name="T10" fmla="*/ 1756 w 1843"/>
                <a:gd name="T11" fmla="*/ 42 h 422"/>
                <a:gd name="T12" fmla="*/ 1781 w 1843"/>
                <a:gd name="T13" fmla="*/ 63 h 422"/>
                <a:gd name="T14" fmla="*/ 1802 w 1843"/>
                <a:gd name="T15" fmla="*/ 86 h 422"/>
                <a:gd name="T16" fmla="*/ 1819 w 1843"/>
                <a:gd name="T17" fmla="*/ 115 h 422"/>
                <a:gd name="T18" fmla="*/ 1832 w 1843"/>
                <a:gd name="T19" fmla="*/ 145 h 422"/>
                <a:gd name="T20" fmla="*/ 1839 w 1843"/>
                <a:gd name="T21" fmla="*/ 177 h 422"/>
                <a:gd name="T22" fmla="*/ 1843 w 1843"/>
                <a:gd name="T23" fmla="*/ 211 h 422"/>
                <a:gd name="T24" fmla="*/ 1839 w 1843"/>
                <a:gd name="T25" fmla="*/ 246 h 422"/>
                <a:gd name="T26" fmla="*/ 1832 w 1843"/>
                <a:gd name="T27" fmla="*/ 278 h 422"/>
                <a:gd name="T28" fmla="*/ 1819 w 1843"/>
                <a:gd name="T29" fmla="*/ 309 h 422"/>
                <a:gd name="T30" fmla="*/ 1802 w 1843"/>
                <a:gd name="T31" fmla="*/ 336 h 422"/>
                <a:gd name="T32" fmla="*/ 1781 w 1843"/>
                <a:gd name="T33" fmla="*/ 361 h 422"/>
                <a:gd name="T34" fmla="*/ 1756 w 1843"/>
                <a:gd name="T35" fmla="*/ 382 h 422"/>
                <a:gd name="T36" fmla="*/ 1727 w 1843"/>
                <a:gd name="T37" fmla="*/ 400 h 422"/>
                <a:gd name="T38" fmla="*/ 1697 w 1843"/>
                <a:gd name="T39" fmla="*/ 412 h 422"/>
                <a:gd name="T40" fmla="*/ 1665 w 1843"/>
                <a:gd name="T41" fmla="*/ 420 h 422"/>
                <a:gd name="T42" fmla="*/ 1630 w 1843"/>
                <a:gd name="T43" fmla="*/ 422 h 422"/>
                <a:gd name="T44" fmla="*/ 212 w 1843"/>
                <a:gd name="T45" fmla="*/ 422 h 422"/>
                <a:gd name="T46" fmla="*/ 178 w 1843"/>
                <a:gd name="T47" fmla="*/ 420 h 422"/>
                <a:gd name="T48" fmla="*/ 145 w 1843"/>
                <a:gd name="T49" fmla="*/ 412 h 422"/>
                <a:gd name="T50" fmla="*/ 115 w 1843"/>
                <a:gd name="T51" fmla="*/ 400 h 422"/>
                <a:gd name="T52" fmla="*/ 87 w 1843"/>
                <a:gd name="T53" fmla="*/ 382 h 422"/>
                <a:gd name="T54" fmla="*/ 62 w 1843"/>
                <a:gd name="T55" fmla="*/ 361 h 422"/>
                <a:gd name="T56" fmla="*/ 41 w 1843"/>
                <a:gd name="T57" fmla="*/ 336 h 422"/>
                <a:gd name="T58" fmla="*/ 24 w 1843"/>
                <a:gd name="T59" fmla="*/ 309 h 422"/>
                <a:gd name="T60" fmla="*/ 10 w 1843"/>
                <a:gd name="T61" fmla="*/ 278 h 422"/>
                <a:gd name="T62" fmla="*/ 3 w 1843"/>
                <a:gd name="T63" fmla="*/ 246 h 422"/>
                <a:gd name="T64" fmla="*/ 0 w 1843"/>
                <a:gd name="T65" fmla="*/ 211 h 422"/>
                <a:gd name="T66" fmla="*/ 3 w 1843"/>
                <a:gd name="T67" fmla="*/ 177 h 422"/>
                <a:gd name="T68" fmla="*/ 10 w 1843"/>
                <a:gd name="T69" fmla="*/ 145 h 422"/>
                <a:gd name="T70" fmla="*/ 24 w 1843"/>
                <a:gd name="T71" fmla="*/ 115 h 422"/>
                <a:gd name="T72" fmla="*/ 41 w 1843"/>
                <a:gd name="T73" fmla="*/ 86 h 422"/>
                <a:gd name="T74" fmla="*/ 62 w 1843"/>
                <a:gd name="T75" fmla="*/ 63 h 422"/>
                <a:gd name="T76" fmla="*/ 87 w 1843"/>
                <a:gd name="T77" fmla="*/ 42 h 422"/>
                <a:gd name="T78" fmla="*/ 115 w 1843"/>
                <a:gd name="T79" fmla="*/ 24 h 422"/>
                <a:gd name="T80" fmla="*/ 145 w 1843"/>
                <a:gd name="T81" fmla="*/ 12 h 422"/>
                <a:gd name="T82" fmla="*/ 178 w 1843"/>
                <a:gd name="T83" fmla="*/ 3 h 422"/>
                <a:gd name="T84" fmla="*/ 212 w 1843"/>
                <a:gd name="T85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43" h="422">
                  <a:moveTo>
                    <a:pt x="212" y="0"/>
                  </a:moveTo>
                  <a:lnTo>
                    <a:pt x="1630" y="0"/>
                  </a:lnTo>
                  <a:lnTo>
                    <a:pt x="1665" y="3"/>
                  </a:lnTo>
                  <a:lnTo>
                    <a:pt x="1697" y="12"/>
                  </a:lnTo>
                  <a:lnTo>
                    <a:pt x="1727" y="24"/>
                  </a:lnTo>
                  <a:lnTo>
                    <a:pt x="1756" y="42"/>
                  </a:lnTo>
                  <a:lnTo>
                    <a:pt x="1781" y="63"/>
                  </a:lnTo>
                  <a:lnTo>
                    <a:pt x="1802" y="86"/>
                  </a:lnTo>
                  <a:lnTo>
                    <a:pt x="1819" y="115"/>
                  </a:lnTo>
                  <a:lnTo>
                    <a:pt x="1832" y="145"/>
                  </a:lnTo>
                  <a:lnTo>
                    <a:pt x="1839" y="177"/>
                  </a:lnTo>
                  <a:lnTo>
                    <a:pt x="1843" y="211"/>
                  </a:lnTo>
                  <a:lnTo>
                    <a:pt x="1839" y="246"/>
                  </a:lnTo>
                  <a:lnTo>
                    <a:pt x="1832" y="278"/>
                  </a:lnTo>
                  <a:lnTo>
                    <a:pt x="1819" y="309"/>
                  </a:lnTo>
                  <a:lnTo>
                    <a:pt x="1802" y="336"/>
                  </a:lnTo>
                  <a:lnTo>
                    <a:pt x="1781" y="361"/>
                  </a:lnTo>
                  <a:lnTo>
                    <a:pt x="1756" y="382"/>
                  </a:lnTo>
                  <a:lnTo>
                    <a:pt x="1727" y="400"/>
                  </a:lnTo>
                  <a:lnTo>
                    <a:pt x="1697" y="412"/>
                  </a:lnTo>
                  <a:lnTo>
                    <a:pt x="1665" y="420"/>
                  </a:lnTo>
                  <a:lnTo>
                    <a:pt x="1630" y="422"/>
                  </a:lnTo>
                  <a:lnTo>
                    <a:pt x="212" y="422"/>
                  </a:lnTo>
                  <a:lnTo>
                    <a:pt x="178" y="420"/>
                  </a:lnTo>
                  <a:lnTo>
                    <a:pt x="145" y="412"/>
                  </a:lnTo>
                  <a:lnTo>
                    <a:pt x="115" y="400"/>
                  </a:lnTo>
                  <a:lnTo>
                    <a:pt x="87" y="382"/>
                  </a:lnTo>
                  <a:lnTo>
                    <a:pt x="62" y="361"/>
                  </a:lnTo>
                  <a:lnTo>
                    <a:pt x="41" y="336"/>
                  </a:lnTo>
                  <a:lnTo>
                    <a:pt x="24" y="309"/>
                  </a:lnTo>
                  <a:lnTo>
                    <a:pt x="10" y="278"/>
                  </a:lnTo>
                  <a:lnTo>
                    <a:pt x="3" y="246"/>
                  </a:lnTo>
                  <a:lnTo>
                    <a:pt x="0" y="211"/>
                  </a:lnTo>
                  <a:lnTo>
                    <a:pt x="3" y="177"/>
                  </a:lnTo>
                  <a:lnTo>
                    <a:pt x="10" y="145"/>
                  </a:lnTo>
                  <a:lnTo>
                    <a:pt x="24" y="115"/>
                  </a:lnTo>
                  <a:lnTo>
                    <a:pt x="41" y="86"/>
                  </a:lnTo>
                  <a:lnTo>
                    <a:pt x="62" y="63"/>
                  </a:lnTo>
                  <a:lnTo>
                    <a:pt x="87" y="42"/>
                  </a:lnTo>
                  <a:lnTo>
                    <a:pt x="115" y="24"/>
                  </a:lnTo>
                  <a:lnTo>
                    <a:pt x="145" y="12"/>
                  </a:lnTo>
                  <a:lnTo>
                    <a:pt x="178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Freeform 214">
              <a:extLst>
                <a:ext uri="{FF2B5EF4-FFF2-40B4-BE49-F238E27FC236}">
                  <a16:creationId xmlns:a16="http://schemas.microsoft.com/office/drawing/2014/main" id="{387C2F71-EA49-4B29-9818-DF98BAD4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3356"/>
              <a:ext cx="103" cy="39"/>
            </a:xfrm>
            <a:custGeom>
              <a:avLst/>
              <a:gdLst>
                <a:gd name="T0" fmla="*/ 212 w 1134"/>
                <a:gd name="T1" fmla="*/ 0 h 422"/>
                <a:gd name="T2" fmla="*/ 921 w 1134"/>
                <a:gd name="T3" fmla="*/ 0 h 422"/>
                <a:gd name="T4" fmla="*/ 956 w 1134"/>
                <a:gd name="T5" fmla="*/ 2 h 422"/>
                <a:gd name="T6" fmla="*/ 988 w 1134"/>
                <a:gd name="T7" fmla="*/ 10 h 422"/>
                <a:gd name="T8" fmla="*/ 1019 w 1134"/>
                <a:gd name="T9" fmla="*/ 22 h 422"/>
                <a:gd name="T10" fmla="*/ 1047 w 1134"/>
                <a:gd name="T11" fmla="*/ 40 h 422"/>
                <a:gd name="T12" fmla="*/ 1072 w 1134"/>
                <a:gd name="T13" fmla="*/ 61 h 422"/>
                <a:gd name="T14" fmla="*/ 1093 w 1134"/>
                <a:gd name="T15" fmla="*/ 86 h 422"/>
                <a:gd name="T16" fmla="*/ 1110 w 1134"/>
                <a:gd name="T17" fmla="*/ 113 h 422"/>
                <a:gd name="T18" fmla="*/ 1123 w 1134"/>
                <a:gd name="T19" fmla="*/ 144 h 422"/>
                <a:gd name="T20" fmla="*/ 1132 w 1134"/>
                <a:gd name="T21" fmla="*/ 176 h 422"/>
                <a:gd name="T22" fmla="*/ 1134 w 1134"/>
                <a:gd name="T23" fmla="*/ 211 h 422"/>
                <a:gd name="T24" fmla="*/ 1132 w 1134"/>
                <a:gd name="T25" fmla="*/ 245 h 422"/>
                <a:gd name="T26" fmla="*/ 1123 w 1134"/>
                <a:gd name="T27" fmla="*/ 277 h 422"/>
                <a:gd name="T28" fmla="*/ 1110 w 1134"/>
                <a:gd name="T29" fmla="*/ 307 h 422"/>
                <a:gd name="T30" fmla="*/ 1093 w 1134"/>
                <a:gd name="T31" fmla="*/ 335 h 422"/>
                <a:gd name="T32" fmla="*/ 1072 w 1134"/>
                <a:gd name="T33" fmla="*/ 359 h 422"/>
                <a:gd name="T34" fmla="*/ 1047 w 1134"/>
                <a:gd name="T35" fmla="*/ 381 h 422"/>
                <a:gd name="T36" fmla="*/ 1019 w 1134"/>
                <a:gd name="T37" fmla="*/ 398 h 422"/>
                <a:gd name="T38" fmla="*/ 988 w 1134"/>
                <a:gd name="T39" fmla="*/ 410 h 422"/>
                <a:gd name="T40" fmla="*/ 956 w 1134"/>
                <a:gd name="T41" fmla="*/ 419 h 422"/>
                <a:gd name="T42" fmla="*/ 921 w 1134"/>
                <a:gd name="T43" fmla="*/ 422 h 422"/>
                <a:gd name="T44" fmla="*/ 212 w 1134"/>
                <a:gd name="T45" fmla="*/ 422 h 422"/>
                <a:gd name="T46" fmla="*/ 178 w 1134"/>
                <a:gd name="T47" fmla="*/ 419 h 422"/>
                <a:gd name="T48" fmla="*/ 145 w 1134"/>
                <a:gd name="T49" fmla="*/ 410 h 422"/>
                <a:gd name="T50" fmla="*/ 115 w 1134"/>
                <a:gd name="T51" fmla="*/ 398 h 422"/>
                <a:gd name="T52" fmla="*/ 87 w 1134"/>
                <a:gd name="T53" fmla="*/ 381 h 422"/>
                <a:gd name="T54" fmla="*/ 62 w 1134"/>
                <a:gd name="T55" fmla="*/ 359 h 422"/>
                <a:gd name="T56" fmla="*/ 41 w 1134"/>
                <a:gd name="T57" fmla="*/ 335 h 422"/>
                <a:gd name="T58" fmla="*/ 24 w 1134"/>
                <a:gd name="T59" fmla="*/ 307 h 422"/>
                <a:gd name="T60" fmla="*/ 10 w 1134"/>
                <a:gd name="T61" fmla="*/ 277 h 422"/>
                <a:gd name="T62" fmla="*/ 3 w 1134"/>
                <a:gd name="T63" fmla="*/ 245 h 422"/>
                <a:gd name="T64" fmla="*/ 0 w 1134"/>
                <a:gd name="T65" fmla="*/ 211 h 422"/>
                <a:gd name="T66" fmla="*/ 3 w 1134"/>
                <a:gd name="T67" fmla="*/ 176 h 422"/>
                <a:gd name="T68" fmla="*/ 10 w 1134"/>
                <a:gd name="T69" fmla="*/ 144 h 422"/>
                <a:gd name="T70" fmla="*/ 24 w 1134"/>
                <a:gd name="T71" fmla="*/ 113 h 422"/>
                <a:gd name="T72" fmla="*/ 41 w 1134"/>
                <a:gd name="T73" fmla="*/ 86 h 422"/>
                <a:gd name="T74" fmla="*/ 62 w 1134"/>
                <a:gd name="T75" fmla="*/ 61 h 422"/>
                <a:gd name="T76" fmla="*/ 87 w 1134"/>
                <a:gd name="T77" fmla="*/ 40 h 422"/>
                <a:gd name="T78" fmla="*/ 115 w 1134"/>
                <a:gd name="T79" fmla="*/ 22 h 422"/>
                <a:gd name="T80" fmla="*/ 145 w 1134"/>
                <a:gd name="T81" fmla="*/ 10 h 422"/>
                <a:gd name="T82" fmla="*/ 178 w 1134"/>
                <a:gd name="T83" fmla="*/ 2 h 422"/>
                <a:gd name="T84" fmla="*/ 212 w 1134"/>
                <a:gd name="T85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4" h="422">
                  <a:moveTo>
                    <a:pt x="212" y="0"/>
                  </a:moveTo>
                  <a:lnTo>
                    <a:pt x="921" y="0"/>
                  </a:lnTo>
                  <a:lnTo>
                    <a:pt x="956" y="2"/>
                  </a:lnTo>
                  <a:lnTo>
                    <a:pt x="988" y="10"/>
                  </a:lnTo>
                  <a:lnTo>
                    <a:pt x="1019" y="22"/>
                  </a:lnTo>
                  <a:lnTo>
                    <a:pt x="1047" y="40"/>
                  </a:lnTo>
                  <a:lnTo>
                    <a:pt x="1072" y="61"/>
                  </a:lnTo>
                  <a:lnTo>
                    <a:pt x="1093" y="86"/>
                  </a:lnTo>
                  <a:lnTo>
                    <a:pt x="1110" y="113"/>
                  </a:lnTo>
                  <a:lnTo>
                    <a:pt x="1123" y="144"/>
                  </a:lnTo>
                  <a:lnTo>
                    <a:pt x="1132" y="176"/>
                  </a:lnTo>
                  <a:lnTo>
                    <a:pt x="1134" y="211"/>
                  </a:lnTo>
                  <a:lnTo>
                    <a:pt x="1132" y="245"/>
                  </a:lnTo>
                  <a:lnTo>
                    <a:pt x="1123" y="277"/>
                  </a:lnTo>
                  <a:lnTo>
                    <a:pt x="1110" y="307"/>
                  </a:lnTo>
                  <a:lnTo>
                    <a:pt x="1093" y="335"/>
                  </a:lnTo>
                  <a:lnTo>
                    <a:pt x="1072" y="359"/>
                  </a:lnTo>
                  <a:lnTo>
                    <a:pt x="1047" y="381"/>
                  </a:lnTo>
                  <a:lnTo>
                    <a:pt x="1019" y="398"/>
                  </a:lnTo>
                  <a:lnTo>
                    <a:pt x="988" y="410"/>
                  </a:lnTo>
                  <a:lnTo>
                    <a:pt x="956" y="419"/>
                  </a:lnTo>
                  <a:lnTo>
                    <a:pt x="921" y="422"/>
                  </a:lnTo>
                  <a:lnTo>
                    <a:pt x="212" y="422"/>
                  </a:lnTo>
                  <a:lnTo>
                    <a:pt x="178" y="419"/>
                  </a:lnTo>
                  <a:lnTo>
                    <a:pt x="145" y="410"/>
                  </a:lnTo>
                  <a:lnTo>
                    <a:pt x="115" y="398"/>
                  </a:lnTo>
                  <a:lnTo>
                    <a:pt x="87" y="381"/>
                  </a:lnTo>
                  <a:lnTo>
                    <a:pt x="62" y="359"/>
                  </a:lnTo>
                  <a:lnTo>
                    <a:pt x="41" y="335"/>
                  </a:lnTo>
                  <a:lnTo>
                    <a:pt x="24" y="307"/>
                  </a:lnTo>
                  <a:lnTo>
                    <a:pt x="10" y="277"/>
                  </a:lnTo>
                  <a:lnTo>
                    <a:pt x="3" y="245"/>
                  </a:lnTo>
                  <a:lnTo>
                    <a:pt x="0" y="211"/>
                  </a:lnTo>
                  <a:lnTo>
                    <a:pt x="3" y="176"/>
                  </a:lnTo>
                  <a:lnTo>
                    <a:pt x="10" y="144"/>
                  </a:lnTo>
                  <a:lnTo>
                    <a:pt x="24" y="113"/>
                  </a:lnTo>
                  <a:lnTo>
                    <a:pt x="41" y="86"/>
                  </a:lnTo>
                  <a:lnTo>
                    <a:pt x="62" y="61"/>
                  </a:lnTo>
                  <a:lnTo>
                    <a:pt x="87" y="40"/>
                  </a:lnTo>
                  <a:lnTo>
                    <a:pt x="115" y="22"/>
                  </a:lnTo>
                  <a:lnTo>
                    <a:pt x="145" y="10"/>
                  </a:lnTo>
                  <a:lnTo>
                    <a:pt x="178" y="2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Freeform 215">
              <a:extLst>
                <a:ext uri="{FF2B5EF4-FFF2-40B4-BE49-F238E27FC236}">
                  <a16:creationId xmlns:a16="http://schemas.microsoft.com/office/drawing/2014/main" id="{3AA858D8-AEFC-4942-A272-838C96AD9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" y="3305"/>
              <a:ext cx="135" cy="38"/>
            </a:xfrm>
            <a:custGeom>
              <a:avLst/>
              <a:gdLst>
                <a:gd name="T0" fmla="*/ 212 w 1489"/>
                <a:gd name="T1" fmla="*/ 0 h 422"/>
                <a:gd name="T2" fmla="*/ 1275 w 1489"/>
                <a:gd name="T3" fmla="*/ 0 h 422"/>
                <a:gd name="T4" fmla="*/ 1310 w 1489"/>
                <a:gd name="T5" fmla="*/ 3 h 422"/>
                <a:gd name="T6" fmla="*/ 1343 w 1489"/>
                <a:gd name="T7" fmla="*/ 11 h 422"/>
                <a:gd name="T8" fmla="*/ 1374 w 1489"/>
                <a:gd name="T9" fmla="*/ 24 h 422"/>
                <a:gd name="T10" fmla="*/ 1401 w 1489"/>
                <a:gd name="T11" fmla="*/ 40 h 422"/>
                <a:gd name="T12" fmla="*/ 1426 w 1489"/>
                <a:gd name="T13" fmla="*/ 62 h 422"/>
                <a:gd name="T14" fmla="*/ 1447 w 1489"/>
                <a:gd name="T15" fmla="*/ 86 h 422"/>
                <a:gd name="T16" fmla="*/ 1465 w 1489"/>
                <a:gd name="T17" fmla="*/ 114 h 422"/>
                <a:gd name="T18" fmla="*/ 1477 w 1489"/>
                <a:gd name="T19" fmla="*/ 144 h 422"/>
                <a:gd name="T20" fmla="*/ 1486 w 1489"/>
                <a:gd name="T21" fmla="*/ 177 h 422"/>
                <a:gd name="T22" fmla="*/ 1489 w 1489"/>
                <a:gd name="T23" fmla="*/ 211 h 422"/>
                <a:gd name="T24" fmla="*/ 1486 w 1489"/>
                <a:gd name="T25" fmla="*/ 245 h 422"/>
                <a:gd name="T26" fmla="*/ 1477 w 1489"/>
                <a:gd name="T27" fmla="*/ 278 h 422"/>
                <a:gd name="T28" fmla="*/ 1465 w 1489"/>
                <a:gd name="T29" fmla="*/ 309 h 422"/>
                <a:gd name="T30" fmla="*/ 1447 w 1489"/>
                <a:gd name="T31" fmla="*/ 336 h 422"/>
                <a:gd name="T32" fmla="*/ 1426 w 1489"/>
                <a:gd name="T33" fmla="*/ 361 h 422"/>
                <a:gd name="T34" fmla="*/ 1401 w 1489"/>
                <a:gd name="T35" fmla="*/ 382 h 422"/>
                <a:gd name="T36" fmla="*/ 1374 w 1489"/>
                <a:gd name="T37" fmla="*/ 399 h 422"/>
                <a:gd name="T38" fmla="*/ 1343 w 1489"/>
                <a:gd name="T39" fmla="*/ 412 h 422"/>
                <a:gd name="T40" fmla="*/ 1310 w 1489"/>
                <a:gd name="T41" fmla="*/ 420 h 422"/>
                <a:gd name="T42" fmla="*/ 1275 w 1489"/>
                <a:gd name="T43" fmla="*/ 422 h 422"/>
                <a:gd name="T44" fmla="*/ 212 w 1489"/>
                <a:gd name="T45" fmla="*/ 422 h 422"/>
                <a:gd name="T46" fmla="*/ 178 w 1489"/>
                <a:gd name="T47" fmla="*/ 420 h 422"/>
                <a:gd name="T48" fmla="*/ 145 w 1489"/>
                <a:gd name="T49" fmla="*/ 412 h 422"/>
                <a:gd name="T50" fmla="*/ 115 w 1489"/>
                <a:gd name="T51" fmla="*/ 399 h 422"/>
                <a:gd name="T52" fmla="*/ 87 w 1489"/>
                <a:gd name="T53" fmla="*/ 382 h 422"/>
                <a:gd name="T54" fmla="*/ 62 w 1489"/>
                <a:gd name="T55" fmla="*/ 361 h 422"/>
                <a:gd name="T56" fmla="*/ 41 w 1489"/>
                <a:gd name="T57" fmla="*/ 336 h 422"/>
                <a:gd name="T58" fmla="*/ 24 w 1489"/>
                <a:gd name="T59" fmla="*/ 309 h 422"/>
                <a:gd name="T60" fmla="*/ 10 w 1489"/>
                <a:gd name="T61" fmla="*/ 278 h 422"/>
                <a:gd name="T62" fmla="*/ 3 w 1489"/>
                <a:gd name="T63" fmla="*/ 245 h 422"/>
                <a:gd name="T64" fmla="*/ 0 w 1489"/>
                <a:gd name="T65" fmla="*/ 211 h 422"/>
                <a:gd name="T66" fmla="*/ 3 w 1489"/>
                <a:gd name="T67" fmla="*/ 177 h 422"/>
                <a:gd name="T68" fmla="*/ 10 w 1489"/>
                <a:gd name="T69" fmla="*/ 144 h 422"/>
                <a:gd name="T70" fmla="*/ 24 w 1489"/>
                <a:gd name="T71" fmla="*/ 114 h 422"/>
                <a:gd name="T72" fmla="*/ 41 w 1489"/>
                <a:gd name="T73" fmla="*/ 86 h 422"/>
                <a:gd name="T74" fmla="*/ 62 w 1489"/>
                <a:gd name="T75" fmla="*/ 62 h 422"/>
                <a:gd name="T76" fmla="*/ 87 w 1489"/>
                <a:gd name="T77" fmla="*/ 40 h 422"/>
                <a:gd name="T78" fmla="*/ 115 w 1489"/>
                <a:gd name="T79" fmla="*/ 24 h 422"/>
                <a:gd name="T80" fmla="*/ 145 w 1489"/>
                <a:gd name="T81" fmla="*/ 11 h 422"/>
                <a:gd name="T82" fmla="*/ 178 w 1489"/>
                <a:gd name="T83" fmla="*/ 3 h 422"/>
                <a:gd name="T84" fmla="*/ 212 w 1489"/>
                <a:gd name="T85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9" h="422">
                  <a:moveTo>
                    <a:pt x="212" y="0"/>
                  </a:moveTo>
                  <a:lnTo>
                    <a:pt x="1275" y="0"/>
                  </a:lnTo>
                  <a:lnTo>
                    <a:pt x="1310" y="3"/>
                  </a:lnTo>
                  <a:lnTo>
                    <a:pt x="1343" y="11"/>
                  </a:lnTo>
                  <a:lnTo>
                    <a:pt x="1374" y="24"/>
                  </a:lnTo>
                  <a:lnTo>
                    <a:pt x="1401" y="40"/>
                  </a:lnTo>
                  <a:lnTo>
                    <a:pt x="1426" y="62"/>
                  </a:lnTo>
                  <a:lnTo>
                    <a:pt x="1447" y="86"/>
                  </a:lnTo>
                  <a:lnTo>
                    <a:pt x="1465" y="114"/>
                  </a:lnTo>
                  <a:lnTo>
                    <a:pt x="1477" y="144"/>
                  </a:lnTo>
                  <a:lnTo>
                    <a:pt x="1486" y="177"/>
                  </a:lnTo>
                  <a:lnTo>
                    <a:pt x="1489" y="211"/>
                  </a:lnTo>
                  <a:lnTo>
                    <a:pt x="1486" y="245"/>
                  </a:lnTo>
                  <a:lnTo>
                    <a:pt x="1477" y="278"/>
                  </a:lnTo>
                  <a:lnTo>
                    <a:pt x="1465" y="309"/>
                  </a:lnTo>
                  <a:lnTo>
                    <a:pt x="1447" y="336"/>
                  </a:lnTo>
                  <a:lnTo>
                    <a:pt x="1426" y="361"/>
                  </a:lnTo>
                  <a:lnTo>
                    <a:pt x="1401" y="382"/>
                  </a:lnTo>
                  <a:lnTo>
                    <a:pt x="1374" y="399"/>
                  </a:lnTo>
                  <a:lnTo>
                    <a:pt x="1343" y="412"/>
                  </a:lnTo>
                  <a:lnTo>
                    <a:pt x="1310" y="420"/>
                  </a:lnTo>
                  <a:lnTo>
                    <a:pt x="1275" y="422"/>
                  </a:lnTo>
                  <a:lnTo>
                    <a:pt x="212" y="422"/>
                  </a:lnTo>
                  <a:lnTo>
                    <a:pt x="178" y="420"/>
                  </a:lnTo>
                  <a:lnTo>
                    <a:pt x="145" y="412"/>
                  </a:lnTo>
                  <a:lnTo>
                    <a:pt x="115" y="399"/>
                  </a:lnTo>
                  <a:lnTo>
                    <a:pt x="87" y="382"/>
                  </a:lnTo>
                  <a:lnTo>
                    <a:pt x="62" y="361"/>
                  </a:lnTo>
                  <a:lnTo>
                    <a:pt x="41" y="336"/>
                  </a:lnTo>
                  <a:lnTo>
                    <a:pt x="24" y="309"/>
                  </a:lnTo>
                  <a:lnTo>
                    <a:pt x="10" y="278"/>
                  </a:lnTo>
                  <a:lnTo>
                    <a:pt x="3" y="245"/>
                  </a:lnTo>
                  <a:lnTo>
                    <a:pt x="0" y="211"/>
                  </a:lnTo>
                  <a:lnTo>
                    <a:pt x="3" y="177"/>
                  </a:lnTo>
                  <a:lnTo>
                    <a:pt x="10" y="144"/>
                  </a:lnTo>
                  <a:lnTo>
                    <a:pt x="24" y="114"/>
                  </a:lnTo>
                  <a:lnTo>
                    <a:pt x="41" y="86"/>
                  </a:lnTo>
                  <a:lnTo>
                    <a:pt x="62" y="62"/>
                  </a:lnTo>
                  <a:lnTo>
                    <a:pt x="87" y="40"/>
                  </a:lnTo>
                  <a:lnTo>
                    <a:pt x="115" y="24"/>
                  </a:lnTo>
                  <a:lnTo>
                    <a:pt x="145" y="11"/>
                  </a:lnTo>
                  <a:lnTo>
                    <a:pt x="178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5" name="Group 313">
            <a:extLst>
              <a:ext uri="{FF2B5EF4-FFF2-40B4-BE49-F238E27FC236}">
                <a16:creationId xmlns:a16="http://schemas.microsoft.com/office/drawing/2014/main" id="{E6760EE6-2A7E-454E-AAF4-579687B749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51708" y="3017544"/>
            <a:ext cx="584905" cy="581045"/>
            <a:chOff x="3699" y="2381"/>
            <a:chExt cx="303" cy="301"/>
          </a:xfrm>
          <a:solidFill>
            <a:schemeClr val="bg1"/>
          </a:solidFill>
        </p:grpSpPr>
        <p:sp>
          <p:nvSpPr>
            <p:cNvPr id="66" name="Freeform 315">
              <a:extLst>
                <a:ext uri="{FF2B5EF4-FFF2-40B4-BE49-F238E27FC236}">
                  <a16:creationId xmlns:a16="http://schemas.microsoft.com/office/drawing/2014/main" id="{1E5C0542-6D54-430B-8EF3-5A6E1863E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381"/>
              <a:ext cx="199" cy="301"/>
            </a:xfrm>
            <a:custGeom>
              <a:avLst/>
              <a:gdLst>
                <a:gd name="T0" fmla="*/ 2044 w 2194"/>
                <a:gd name="T1" fmla="*/ 0 h 3308"/>
                <a:gd name="T2" fmla="*/ 2102 w 2194"/>
                <a:gd name="T3" fmla="*/ 12 h 3308"/>
                <a:gd name="T4" fmla="*/ 2150 w 2194"/>
                <a:gd name="T5" fmla="*/ 44 h 3308"/>
                <a:gd name="T6" fmla="*/ 2183 w 2194"/>
                <a:gd name="T7" fmla="*/ 92 h 3308"/>
                <a:gd name="T8" fmla="*/ 2194 w 2194"/>
                <a:gd name="T9" fmla="*/ 150 h 3308"/>
                <a:gd name="T10" fmla="*/ 2185 w 2194"/>
                <a:gd name="T11" fmla="*/ 203 h 3308"/>
                <a:gd name="T12" fmla="*/ 2159 w 2194"/>
                <a:gd name="T13" fmla="*/ 247 h 3308"/>
                <a:gd name="T14" fmla="*/ 2119 w 2194"/>
                <a:gd name="T15" fmla="*/ 280 h 3308"/>
                <a:gd name="T16" fmla="*/ 1968 w 2194"/>
                <a:gd name="T17" fmla="*/ 933 h 3308"/>
                <a:gd name="T18" fmla="*/ 227 w 2194"/>
                <a:gd name="T19" fmla="*/ 301 h 3308"/>
                <a:gd name="T20" fmla="*/ 1968 w 2194"/>
                <a:gd name="T21" fmla="*/ 1955 h 3308"/>
                <a:gd name="T22" fmla="*/ 2119 w 2194"/>
                <a:gd name="T23" fmla="*/ 1580 h 3308"/>
                <a:gd name="T24" fmla="*/ 2117 w 2194"/>
                <a:gd name="T25" fmla="*/ 2050 h 3308"/>
                <a:gd name="T26" fmla="*/ 2097 w 2194"/>
                <a:gd name="T27" fmla="*/ 2084 h 3308"/>
                <a:gd name="T28" fmla="*/ 2064 w 2194"/>
                <a:gd name="T29" fmla="*/ 2102 h 3308"/>
                <a:gd name="T30" fmla="*/ 1578 w 2194"/>
                <a:gd name="T31" fmla="*/ 2105 h 3308"/>
                <a:gd name="T32" fmla="*/ 1854 w 2194"/>
                <a:gd name="T33" fmla="*/ 3145 h 3308"/>
                <a:gd name="T34" fmla="*/ 1849 w 2194"/>
                <a:gd name="T35" fmla="*/ 3197 h 3308"/>
                <a:gd name="T36" fmla="*/ 1827 w 2194"/>
                <a:gd name="T37" fmla="*/ 3244 h 3308"/>
                <a:gd name="T38" fmla="*/ 1790 w 2194"/>
                <a:gd name="T39" fmla="*/ 3281 h 3308"/>
                <a:gd name="T40" fmla="*/ 1742 w 2194"/>
                <a:gd name="T41" fmla="*/ 3302 h 3308"/>
                <a:gd name="T42" fmla="*/ 1703 w 2194"/>
                <a:gd name="T43" fmla="*/ 3308 h 3308"/>
                <a:gd name="T44" fmla="*/ 1648 w 2194"/>
                <a:gd name="T45" fmla="*/ 3298 h 3308"/>
                <a:gd name="T46" fmla="*/ 1601 w 2194"/>
                <a:gd name="T47" fmla="*/ 3269 h 3308"/>
                <a:gd name="T48" fmla="*/ 1567 w 2194"/>
                <a:gd name="T49" fmla="*/ 3223 h 3308"/>
                <a:gd name="T50" fmla="*/ 1264 w 2194"/>
                <a:gd name="T51" fmla="*/ 2105 h 3308"/>
                <a:gd name="T52" fmla="*/ 639 w 2194"/>
                <a:gd name="T53" fmla="*/ 3196 h 3308"/>
                <a:gd name="T54" fmla="*/ 613 w 2194"/>
                <a:gd name="T55" fmla="*/ 3248 h 3308"/>
                <a:gd name="T56" fmla="*/ 573 w 2194"/>
                <a:gd name="T57" fmla="*/ 3286 h 3308"/>
                <a:gd name="T58" fmla="*/ 520 w 2194"/>
                <a:gd name="T59" fmla="*/ 3306 h 3308"/>
                <a:gd name="T60" fmla="*/ 473 w 2194"/>
                <a:gd name="T61" fmla="*/ 3307 h 3308"/>
                <a:gd name="T62" fmla="*/ 427 w 2194"/>
                <a:gd name="T63" fmla="*/ 3294 h 3308"/>
                <a:gd name="T64" fmla="*/ 384 w 2194"/>
                <a:gd name="T65" fmla="*/ 3264 h 3308"/>
                <a:gd name="T66" fmla="*/ 355 w 2194"/>
                <a:gd name="T67" fmla="*/ 3221 h 3308"/>
                <a:gd name="T68" fmla="*/ 341 w 2194"/>
                <a:gd name="T69" fmla="*/ 3172 h 3308"/>
                <a:gd name="T70" fmla="*/ 345 w 2194"/>
                <a:gd name="T71" fmla="*/ 3118 h 3308"/>
                <a:gd name="T72" fmla="*/ 152 w 2194"/>
                <a:gd name="T73" fmla="*/ 2105 h 3308"/>
                <a:gd name="T74" fmla="*/ 113 w 2194"/>
                <a:gd name="T75" fmla="*/ 2095 h 3308"/>
                <a:gd name="T76" fmla="*/ 87 w 2194"/>
                <a:gd name="T77" fmla="*/ 2068 h 3308"/>
                <a:gd name="T78" fmla="*/ 76 w 2194"/>
                <a:gd name="T79" fmla="*/ 2030 h 3308"/>
                <a:gd name="T80" fmla="*/ 54 w 2194"/>
                <a:gd name="T81" fmla="*/ 266 h 3308"/>
                <a:gd name="T82" fmla="*/ 21 w 2194"/>
                <a:gd name="T83" fmla="*/ 226 h 3308"/>
                <a:gd name="T84" fmla="*/ 3 w 2194"/>
                <a:gd name="T85" fmla="*/ 177 h 3308"/>
                <a:gd name="T86" fmla="*/ 3 w 2194"/>
                <a:gd name="T87" fmla="*/ 120 h 3308"/>
                <a:gd name="T88" fmla="*/ 26 w 2194"/>
                <a:gd name="T89" fmla="*/ 67 h 3308"/>
                <a:gd name="T90" fmla="*/ 67 w 2194"/>
                <a:gd name="T91" fmla="*/ 25 h 3308"/>
                <a:gd name="T92" fmla="*/ 121 w 2194"/>
                <a:gd name="T93" fmla="*/ 4 h 3308"/>
                <a:gd name="T94" fmla="*/ 1683 w 2194"/>
                <a:gd name="T95" fmla="*/ 0 h 3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94" h="3308">
                  <a:moveTo>
                    <a:pt x="1683" y="0"/>
                  </a:moveTo>
                  <a:lnTo>
                    <a:pt x="2044" y="0"/>
                  </a:lnTo>
                  <a:lnTo>
                    <a:pt x="2074" y="4"/>
                  </a:lnTo>
                  <a:lnTo>
                    <a:pt x="2102" y="12"/>
                  </a:lnTo>
                  <a:lnTo>
                    <a:pt x="2128" y="25"/>
                  </a:lnTo>
                  <a:lnTo>
                    <a:pt x="2150" y="44"/>
                  </a:lnTo>
                  <a:lnTo>
                    <a:pt x="2169" y="67"/>
                  </a:lnTo>
                  <a:lnTo>
                    <a:pt x="2183" y="92"/>
                  </a:lnTo>
                  <a:lnTo>
                    <a:pt x="2192" y="120"/>
                  </a:lnTo>
                  <a:lnTo>
                    <a:pt x="2194" y="150"/>
                  </a:lnTo>
                  <a:lnTo>
                    <a:pt x="2192" y="177"/>
                  </a:lnTo>
                  <a:lnTo>
                    <a:pt x="2185" y="203"/>
                  </a:lnTo>
                  <a:lnTo>
                    <a:pt x="2175" y="226"/>
                  </a:lnTo>
                  <a:lnTo>
                    <a:pt x="2159" y="247"/>
                  </a:lnTo>
                  <a:lnTo>
                    <a:pt x="2141" y="266"/>
                  </a:lnTo>
                  <a:lnTo>
                    <a:pt x="2119" y="280"/>
                  </a:lnTo>
                  <a:lnTo>
                    <a:pt x="2119" y="966"/>
                  </a:lnTo>
                  <a:lnTo>
                    <a:pt x="1968" y="933"/>
                  </a:lnTo>
                  <a:lnTo>
                    <a:pt x="1968" y="301"/>
                  </a:lnTo>
                  <a:lnTo>
                    <a:pt x="227" y="301"/>
                  </a:lnTo>
                  <a:lnTo>
                    <a:pt x="227" y="1955"/>
                  </a:lnTo>
                  <a:lnTo>
                    <a:pt x="1968" y="1955"/>
                  </a:lnTo>
                  <a:lnTo>
                    <a:pt x="1968" y="1548"/>
                  </a:lnTo>
                  <a:lnTo>
                    <a:pt x="2119" y="1580"/>
                  </a:lnTo>
                  <a:lnTo>
                    <a:pt x="2119" y="2030"/>
                  </a:lnTo>
                  <a:lnTo>
                    <a:pt x="2117" y="2050"/>
                  </a:lnTo>
                  <a:lnTo>
                    <a:pt x="2110" y="2068"/>
                  </a:lnTo>
                  <a:lnTo>
                    <a:pt x="2097" y="2084"/>
                  </a:lnTo>
                  <a:lnTo>
                    <a:pt x="2082" y="2095"/>
                  </a:lnTo>
                  <a:lnTo>
                    <a:pt x="2064" y="2102"/>
                  </a:lnTo>
                  <a:lnTo>
                    <a:pt x="2044" y="2105"/>
                  </a:lnTo>
                  <a:lnTo>
                    <a:pt x="1578" y="2105"/>
                  </a:lnTo>
                  <a:lnTo>
                    <a:pt x="1850" y="3118"/>
                  </a:lnTo>
                  <a:lnTo>
                    <a:pt x="1854" y="3145"/>
                  </a:lnTo>
                  <a:lnTo>
                    <a:pt x="1854" y="3172"/>
                  </a:lnTo>
                  <a:lnTo>
                    <a:pt x="1849" y="3197"/>
                  </a:lnTo>
                  <a:lnTo>
                    <a:pt x="1841" y="3221"/>
                  </a:lnTo>
                  <a:lnTo>
                    <a:pt x="1827" y="3244"/>
                  </a:lnTo>
                  <a:lnTo>
                    <a:pt x="1810" y="3264"/>
                  </a:lnTo>
                  <a:lnTo>
                    <a:pt x="1790" y="3281"/>
                  </a:lnTo>
                  <a:lnTo>
                    <a:pt x="1768" y="3294"/>
                  </a:lnTo>
                  <a:lnTo>
                    <a:pt x="1742" y="3302"/>
                  </a:lnTo>
                  <a:lnTo>
                    <a:pt x="1722" y="3307"/>
                  </a:lnTo>
                  <a:lnTo>
                    <a:pt x="1703" y="3308"/>
                  </a:lnTo>
                  <a:lnTo>
                    <a:pt x="1675" y="3306"/>
                  </a:lnTo>
                  <a:lnTo>
                    <a:pt x="1648" y="3298"/>
                  </a:lnTo>
                  <a:lnTo>
                    <a:pt x="1623" y="3286"/>
                  </a:lnTo>
                  <a:lnTo>
                    <a:pt x="1601" y="3269"/>
                  </a:lnTo>
                  <a:lnTo>
                    <a:pt x="1582" y="3248"/>
                  </a:lnTo>
                  <a:lnTo>
                    <a:pt x="1567" y="3223"/>
                  </a:lnTo>
                  <a:lnTo>
                    <a:pt x="1557" y="3196"/>
                  </a:lnTo>
                  <a:lnTo>
                    <a:pt x="1264" y="2105"/>
                  </a:lnTo>
                  <a:lnTo>
                    <a:pt x="932" y="2105"/>
                  </a:lnTo>
                  <a:lnTo>
                    <a:pt x="639" y="3196"/>
                  </a:lnTo>
                  <a:lnTo>
                    <a:pt x="628" y="3223"/>
                  </a:lnTo>
                  <a:lnTo>
                    <a:pt x="613" y="3248"/>
                  </a:lnTo>
                  <a:lnTo>
                    <a:pt x="595" y="3269"/>
                  </a:lnTo>
                  <a:lnTo>
                    <a:pt x="573" y="3286"/>
                  </a:lnTo>
                  <a:lnTo>
                    <a:pt x="548" y="3298"/>
                  </a:lnTo>
                  <a:lnTo>
                    <a:pt x="520" y="3306"/>
                  </a:lnTo>
                  <a:lnTo>
                    <a:pt x="492" y="3308"/>
                  </a:lnTo>
                  <a:lnTo>
                    <a:pt x="473" y="3307"/>
                  </a:lnTo>
                  <a:lnTo>
                    <a:pt x="453" y="3302"/>
                  </a:lnTo>
                  <a:lnTo>
                    <a:pt x="427" y="3294"/>
                  </a:lnTo>
                  <a:lnTo>
                    <a:pt x="404" y="3281"/>
                  </a:lnTo>
                  <a:lnTo>
                    <a:pt x="384" y="3264"/>
                  </a:lnTo>
                  <a:lnTo>
                    <a:pt x="368" y="3244"/>
                  </a:lnTo>
                  <a:lnTo>
                    <a:pt x="355" y="3221"/>
                  </a:lnTo>
                  <a:lnTo>
                    <a:pt x="346" y="3197"/>
                  </a:lnTo>
                  <a:lnTo>
                    <a:pt x="341" y="3172"/>
                  </a:lnTo>
                  <a:lnTo>
                    <a:pt x="341" y="3145"/>
                  </a:lnTo>
                  <a:lnTo>
                    <a:pt x="345" y="3118"/>
                  </a:lnTo>
                  <a:lnTo>
                    <a:pt x="618" y="2105"/>
                  </a:lnTo>
                  <a:lnTo>
                    <a:pt x="152" y="2105"/>
                  </a:lnTo>
                  <a:lnTo>
                    <a:pt x="132" y="2102"/>
                  </a:lnTo>
                  <a:lnTo>
                    <a:pt x="113" y="2095"/>
                  </a:lnTo>
                  <a:lnTo>
                    <a:pt x="98" y="2084"/>
                  </a:lnTo>
                  <a:lnTo>
                    <a:pt x="87" y="2068"/>
                  </a:lnTo>
                  <a:lnTo>
                    <a:pt x="78" y="2050"/>
                  </a:lnTo>
                  <a:lnTo>
                    <a:pt x="76" y="2030"/>
                  </a:lnTo>
                  <a:lnTo>
                    <a:pt x="76" y="280"/>
                  </a:lnTo>
                  <a:lnTo>
                    <a:pt x="54" y="266"/>
                  </a:lnTo>
                  <a:lnTo>
                    <a:pt x="37" y="247"/>
                  </a:lnTo>
                  <a:lnTo>
                    <a:pt x="21" y="226"/>
                  </a:lnTo>
                  <a:lnTo>
                    <a:pt x="9" y="203"/>
                  </a:lnTo>
                  <a:lnTo>
                    <a:pt x="3" y="177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Freeform 316">
              <a:extLst>
                <a:ext uri="{FF2B5EF4-FFF2-40B4-BE49-F238E27FC236}">
                  <a16:creationId xmlns:a16="http://schemas.microsoft.com/office/drawing/2014/main" id="{3817E3B3-7A5C-49B5-AE63-467E778AD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432"/>
              <a:ext cx="49" cy="48"/>
            </a:xfrm>
            <a:custGeom>
              <a:avLst/>
              <a:gdLst>
                <a:gd name="T0" fmla="*/ 269 w 537"/>
                <a:gd name="T1" fmla="*/ 0 h 534"/>
                <a:gd name="T2" fmla="*/ 308 w 537"/>
                <a:gd name="T3" fmla="*/ 3 h 534"/>
                <a:gd name="T4" fmla="*/ 347 w 537"/>
                <a:gd name="T5" fmla="*/ 11 h 534"/>
                <a:gd name="T6" fmla="*/ 382 w 537"/>
                <a:gd name="T7" fmla="*/ 25 h 534"/>
                <a:gd name="T8" fmla="*/ 415 w 537"/>
                <a:gd name="T9" fmla="*/ 43 h 534"/>
                <a:gd name="T10" fmla="*/ 445 w 537"/>
                <a:gd name="T11" fmla="*/ 65 h 534"/>
                <a:gd name="T12" fmla="*/ 471 w 537"/>
                <a:gd name="T13" fmla="*/ 92 h 534"/>
                <a:gd name="T14" fmla="*/ 494 w 537"/>
                <a:gd name="T15" fmla="*/ 121 h 534"/>
                <a:gd name="T16" fmla="*/ 512 w 537"/>
                <a:gd name="T17" fmla="*/ 155 h 534"/>
                <a:gd name="T18" fmla="*/ 526 w 537"/>
                <a:gd name="T19" fmla="*/ 190 h 534"/>
                <a:gd name="T20" fmla="*/ 535 w 537"/>
                <a:gd name="T21" fmla="*/ 228 h 534"/>
                <a:gd name="T22" fmla="*/ 537 w 537"/>
                <a:gd name="T23" fmla="*/ 267 h 534"/>
                <a:gd name="T24" fmla="*/ 535 w 537"/>
                <a:gd name="T25" fmla="*/ 307 h 534"/>
                <a:gd name="T26" fmla="*/ 526 w 537"/>
                <a:gd name="T27" fmla="*/ 344 h 534"/>
                <a:gd name="T28" fmla="*/ 512 w 537"/>
                <a:gd name="T29" fmla="*/ 379 h 534"/>
                <a:gd name="T30" fmla="*/ 494 w 537"/>
                <a:gd name="T31" fmla="*/ 413 h 534"/>
                <a:gd name="T32" fmla="*/ 471 w 537"/>
                <a:gd name="T33" fmla="*/ 442 h 534"/>
                <a:gd name="T34" fmla="*/ 445 w 537"/>
                <a:gd name="T35" fmla="*/ 469 h 534"/>
                <a:gd name="T36" fmla="*/ 415 w 537"/>
                <a:gd name="T37" fmla="*/ 491 h 534"/>
                <a:gd name="T38" fmla="*/ 382 w 537"/>
                <a:gd name="T39" fmla="*/ 509 h 534"/>
                <a:gd name="T40" fmla="*/ 347 w 537"/>
                <a:gd name="T41" fmla="*/ 523 h 534"/>
                <a:gd name="T42" fmla="*/ 308 w 537"/>
                <a:gd name="T43" fmla="*/ 531 h 534"/>
                <a:gd name="T44" fmla="*/ 269 w 537"/>
                <a:gd name="T45" fmla="*/ 534 h 534"/>
                <a:gd name="T46" fmla="*/ 229 w 537"/>
                <a:gd name="T47" fmla="*/ 531 h 534"/>
                <a:gd name="T48" fmla="*/ 191 w 537"/>
                <a:gd name="T49" fmla="*/ 523 h 534"/>
                <a:gd name="T50" fmla="*/ 155 w 537"/>
                <a:gd name="T51" fmla="*/ 509 h 534"/>
                <a:gd name="T52" fmla="*/ 123 w 537"/>
                <a:gd name="T53" fmla="*/ 491 h 534"/>
                <a:gd name="T54" fmla="*/ 92 w 537"/>
                <a:gd name="T55" fmla="*/ 469 h 534"/>
                <a:gd name="T56" fmla="*/ 66 w 537"/>
                <a:gd name="T57" fmla="*/ 442 h 534"/>
                <a:gd name="T58" fmla="*/ 43 w 537"/>
                <a:gd name="T59" fmla="*/ 413 h 534"/>
                <a:gd name="T60" fmla="*/ 25 w 537"/>
                <a:gd name="T61" fmla="*/ 379 h 534"/>
                <a:gd name="T62" fmla="*/ 12 w 537"/>
                <a:gd name="T63" fmla="*/ 344 h 534"/>
                <a:gd name="T64" fmla="*/ 3 w 537"/>
                <a:gd name="T65" fmla="*/ 307 h 534"/>
                <a:gd name="T66" fmla="*/ 0 w 537"/>
                <a:gd name="T67" fmla="*/ 267 h 534"/>
                <a:gd name="T68" fmla="*/ 3 w 537"/>
                <a:gd name="T69" fmla="*/ 228 h 534"/>
                <a:gd name="T70" fmla="*/ 12 w 537"/>
                <a:gd name="T71" fmla="*/ 190 h 534"/>
                <a:gd name="T72" fmla="*/ 25 w 537"/>
                <a:gd name="T73" fmla="*/ 155 h 534"/>
                <a:gd name="T74" fmla="*/ 43 w 537"/>
                <a:gd name="T75" fmla="*/ 121 h 534"/>
                <a:gd name="T76" fmla="*/ 66 w 537"/>
                <a:gd name="T77" fmla="*/ 91 h 534"/>
                <a:gd name="T78" fmla="*/ 92 w 537"/>
                <a:gd name="T79" fmla="*/ 65 h 534"/>
                <a:gd name="T80" fmla="*/ 123 w 537"/>
                <a:gd name="T81" fmla="*/ 43 h 534"/>
                <a:gd name="T82" fmla="*/ 155 w 537"/>
                <a:gd name="T83" fmla="*/ 25 h 534"/>
                <a:gd name="T84" fmla="*/ 191 w 537"/>
                <a:gd name="T85" fmla="*/ 11 h 534"/>
                <a:gd name="T86" fmla="*/ 229 w 537"/>
                <a:gd name="T87" fmla="*/ 3 h 534"/>
                <a:gd name="T88" fmla="*/ 269 w 537"/>
                <a:gd name="T8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7" h="534">
                  <a:moveTo>
                    <a:pt x="269" y="0"/>
                  </a:moveTo>
                  <a:lnTo>
                    <a:pt x="308" y="3"/>
                  </a:lnTo>
                  <a:lnTo>
                    <a:pt x="347" y="11"/>
                  </a:lnTo>
                  <a:lnTo>
                    <a:pt x="382" y="25"/>
                  </a:lnTo>
                  <a:lnTo>
                    <a:pt x="415" y="43"/>
                  </a:lnTo>
                  <a:lnTo>
                    <a:pt x="445" y="65"/>
                  </a:lnTo>
                  <a:lnTo>
                    <a:pt x="471" y="92"/>
                  </a:lnTo>
                  <a:lnTo>
                    <a:pt x="494" y="121"/>
                  </a:lnTo>
                  <a:lnTo>
                    <a:pt x="512" y="155"/>
                  </a:lnTo>
                  <a:lnTo>
                    <a:pt x="526" y="190"/>
                  </a:lnTo>
                  <a:lnTo>
                    <a:pt x="535" y="228"/>
                  </a:lnTo>
                  <a:lnTo>
                    <a:pt x="537" y="267"/>
                  </a:lnTo>
                  <a:lnTo>
                    <a:pt x="535" y="307"/>
                  </a:lnTo>
                  <a:lnTo>
                    <a:pt x="526" y="344"/>
                  </a:lnTo>
                  <a:lnTo>
                    <a:pt x="512" y="379"/>
                  </a:lnTo>
                  <a:lnTo>
                    <a:pt x="494" y="413"/>
                  </a:lnTo>
                  <a:lnTo>
                    <a:pt x="471" y="442"/>
                  </a:lnTo>
                  <a:lnTo>
                    <a:pt x="445" y="469"/>
                  </a:lnTo>
                  <a:lnTo>
                    <a:pt x="415" y="491"/>
                  </a:lnTo>
                  <a:lnTo>
                    <a:pt x="382" y="509"/>
                  </a:lnTo>
                  <a:lnTo>
                    <a:pt x="347" y="523"/>
                  </a:lnTo>
                  <a:lnTo>
                    <a:pt x="308" y="531"/>
                  </a:lnTo>
                  <a:lnTo>
                    <a:pt x="269" y="534"/>
                  </a:lnTo>
                  <a:lnTo>
                    <a:pt x="229" y="531"/>
                  </a:lnTo>
                  <a:lnTo>
                    <a:pt x="191" y="523"/>
                  </a:lnTo>
                  <a:lnTo>
                    <a:pt x="155" y="509"/>
                  </a:lnTo>
                  <a:lnTo>
                    <a:pt x="123" y="491"/>
                  </a:lnTo>
                  <a:lnTo>
                    <a:pt x="92" y="469"/>
                  </a:lnTo>
                  <a:lnTo>
                    <a:pt x="66" y="442"/>
                  </a:lnTo>
                  <a:lnTo>
                    <a:pt x="43" y="413"/>
                  </a:lnTo>
                  <a:lnTo>
                    <a:pt x="25" y="379"/>
                  </a:lnTo>
                  <a:lnTo>
                    <a:pt x="12" y="344"/>
                  </a:lnTo>
                  <a:lnTo>
                    <a:pt x="3" y="307"/>
                  </a:lnTo>
                  <a:lnTo>
                    <a:pt x="0" y="267"/>
                  </a:lnTo>
                  <a:lnTo>
                    <a:pt x="3" y="228"/>
                  </a:lnTo>
                  <a:lnTo>
                    <a:pt x="12" y="190"/>
                  </a:lnTo>
                  <a:lnTo>
                    <a:pt x="25" y="155"/>
                  </a:lnTo>
                  <a:lnTo>
                    <a:pt x="43" y="121"/>
                  </a:lnTo>
                  <a:lnTo>
                    <a:pt x="66" y="91"/>
                  </a:lnTo>
                  <a:lnTo>
                    <a:pt x="92" y="65"/>
                  </a:lnTo>
                  <a:lnTo>
                    <a:pt x="123" y="43"/>
                  </a:lnTo>
                  <a:lnTo>
                    <a:pt x="155" y="25"/>
                  </a:lnTo>
                  <a:lnTo>
                    <a:pt x="191" y="11"/>
                  </a:lnTo>
                  <a:lnTo>
                    <a:pt x="229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Freeform 317">
              <a:extLst>
                <a:ext uri="{FF2B5EF4-FFF2-40B4-BE49-F238E27FC236}">
                  <a16:creationId xmlns:a16="http://schemas.microsoft.com/office/drawing/2014/main" id="{88441BBF-082A-4580-AF83-7E93FEF0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470"/>
              <a:ext cx="186" cy="212"/>
            </a:xfrm>
            <a:custGeom>
              <a:avLst/>
              <a:gdLst>
                <a:gd name="T0" fmla="*/ 183 w 2044"/>
                <a:gd name="T1" fmla="*/ 3 h 2330"/>
                <a:gd name="T2" fmla="*/ 1182 w 2044"/>
                <a:gd name="T3" fmla="*/ 187 h 2330"/>
                <a:gd name="T4" fmla="*/ 1229 w 2044"/>
                <a:gd name="T5" fmla="*/ 196 h 2330"/>
                <a:gd name="T6" fmla="*/ 1270 w 2044"/>
                <a:gd name="T7" fmla="*/ 217 h 2330"/>
                <a:gd name="T8" fmla="*/ 1216 w 2044"/>
                <a:gd name="T9" fmla="*/ 747 h 2330"/>
                <a:gd name="T10" fmla="*/ 1433 w 2044"/>
                <a:gd name="T11" fmla="*/ 747 h 2330"/>
                <a:gd name="T12" fmla="*/ 1380 w 2044"/>
                <a:gd name="T13" fmla="*/ 217 h 2330"/>
                <a:gd name="T14" fmla="*/ 1420 w 2044"/>
                <a:gd name="T15" fmla="*/ 196 h 2330"/>
                <a:gd name="T16" fmla="*/ 1468 w 2044"/>
                <a:gd name="T17" fmla="*/ 187 h 2330"/>
                <a:gd name="T18" fmla="*/ 1641 w 2044"/>
                <a:gd name="T19" fmla="*/ 189 h 2330"/>
                <a:gd name="T20" fmla="*/ 1689 w 2044"/>
                <a:gd name="T21" fmla="*/ 207 h 2330"/>
                <a:gd name="T22" fmla="*/ 1729 w 2044"/>
                <a:gd name="T23" fmla="*/ 239 h 2330"/>
                <a:gd name="T24" fmla="*/ 1756 w 2044"/>
                <a:gd name="T25" fmla="*/ 283 h 2330"/>
                <a:gd name="T26" fmla="*/ 2041 w 2044"/>
                <a:gd name="T27" fmla="*/ 1024 h 2330"/>
                <a:gd name="T28" fmla="*/ 2042 w 2044"/>
                <a:gd name="T29" fmla="*/ 1076 h 2330"/>
                <a:gd name="T30" fmla="*/ 2026 w 2044"/>
                <a:gd name="T31" fmla="*/ 1124 h 2330"/>
                <a:gd name="T32" fmla="*/ 1993 w 2044"/>
                <a:gd name="T33" fmla="*/ 1165 h 2330"/>
                <a:gd name="T34" fmla="*/ 1948 w 2044"/>
                <a:gd name="T35" fmla="*/ 1193 h 2330"/>
                <a:gd name="T36" fmla="*/ 1895 w 2044"/>
                <a:gd name="T37" fmla="*/ 1202 h 2330"/>
                <a:gd name="T38" fmla="*/ 1844 w 2044"/>
                <a:gd name="T39" fmla="*/ 1195 h 2330"/>
                <a:gd name="T40" fmla="*/ 1798 w 2044"/>
                <a:gd name="T41" fmla="*/ 1170 h 2330"/>
                <a:gd name="T42" fmla="*/ 1764 w 2044"/>
                <a:gd name="T43" fmla="*/ 1132 h 2330"/>
                <a:gd name="T44" fmla="*/ 1619 w 2044"/>
                <a:gd name="T45" fmla="*/ 764 h 2330"/>
                <a:gd name="T46" fmla="*/ 1677 w 2044"/>
                <a:gd name="T47" fmla="*/ 2170 h 2330"/>
                <a:gd name="T48" fmla="*/ 1669 w 2044"/>
                <a:gd name="T49" fmla="*/ 2230 h 2330"/>
                <a:gd name="T50" fmla="*/ 1639 w 2044"/>
                <a:gd name="T51" fmla="*/ 2280 h 2330"/>
                <a:gd name="T52" fmla="*/ 1593 w 2044"/>
                <a:gd name="T53" fmla="*/ 2314 h 2330"/>
                <a:gd name="T54" fmla="*/ 1535 w 2044"/>
                <a:gd name="T55" fmla="*/ 2330 h 2330"/>
                <a:gd name="T56" fmla="*/ 1497 w 2044"/>
                <a:gd name="T57" fmla="*/ 2326 h 2330"/>
                <a:gd name="T58" fmla="*/ 1444 w 2044"/>
                <a:gd name="T59" fmla="*/ 2306 h 2330"/>
                <a:gd name="T60" fmla="*/ 1404 w 2044"/>
                <a:gd name="T61" fmla="*/ 2268 h 2330"/>
                <a:gd name="T62" fmla="*/ 1380 w 2044"/>
                <a:gd name="T63" fmla="*/ 2217 h 2330"/>
                <a:gd name="T64" fmla="*/ 1325 w 2044"/>
                <a:gd name="T65" fmla="*/ 1342 h 2330"/>
                <a:gd name="T66" fmla="*/ 1271 w 2044"/>
                <a:gd name="T67" fmla="*/ 2217 h 2330"/>
                <a:gd name="T68" fmla="*/ 1247 w 2044"/>
                <a:gd name="T69" fmla="*/ 2268 h 2330"/>
                <a:gd name="T70" fmla="*/ 1206 w 2044"/>
                <a:gd name="T71" fmla="*/ 2306 h 2330"/>
                <a:gd name="T72" fmla="*/ 1153 w 2044"/>
                <a:gd name="T73" fmla="*/ 2326 h 2330"/>
                <a:gd name="T74" fmla="*/ 1115 w 2044"/>
                <a:gd name="T75" fmla="*/ 2330 h 2330"/>
                <a:gd name="T76" fmla="*/ 1057 w 2044"/>
                <a:gd name="T77" fmla="*/ 2314 h 2330"/>
                <a:gd name="T78" fmla="*/ 1011 w 2044"/>
                <a:gd name="T79" fmla="*/ 2280 h 2330"/>
                <a:gd name="T80" fmla="*/ 982 w 2044"/>
                <a:gd name="T81" fmla="*/ 2230 h 2330"/>
                <a:gd name="T82" fmla="*/ 973 w 2044"/>
                <a:gd name="T83" fmla="*/ 2170 h 2330"/>
                <a:gd name="T84" fmla="*/ 1031 w 2044"/>
                <a:gd name="T85" fmla="*/ 488 h 2330"/>
                <a:gd name="T86" fmla="*/ 120 w 2044"/>
                <a:gd name="T87" fmla="*/ 297 h 2330"/>
                <a:gd name="T88" fmla="*/ 70 w 2044"/>
                <a:gd name="T89" fmla="*/ 277 h 2330"/>
                <a:gd name="T90" fmla="*/ 32 w 2044"/>
                <a:gd name="T91" fmla="*/ 242 h 2330"/>
                <a:gd name="T92" fmla="*/ 7 w 2044"/>
                <a:gd name="T93" fmla="*/ 198 h 2330"/>
                <a:gd name="T94" fmla="*/ 0 w 2044"/>
                <a:gd name="T95" fmla="*/ 146 h 2330"/>
                <a:gd name="T96" fmla="*/ 11 w 2044"/>
                <a:gd name="T97" fmla="*/ 93 h 2330"/>
                <a:gd name="T98" fmla="*/ 39 w 2044"/>
                <a:gd name="T99" fmla="*/ 49 h 2330"/>
                <a:gd name="T100" fmla="*/ 80 w 2044"/>
                <a:gd name="T101" fmla="*/ 18 h 2330"/>
                <a:gd name="T102" fmla="*/ 129 w 2044"/>
                <a:gd name="T103" fmla="*/ 1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4" h="2330">
                  <a:moveTo>
                    <a:pt x="156" y="0"/>
                  </a:moveTo>
                  <a:lnTo>
                    <a:pt x="183" y="3"/>
                  </a:lnTo>
                  <a:lnTo>
                    <a:pt x="1051" y="187"/>
                  </a:lnTo>
                  <a:lnTo>
                    <a:pt x="1182" y="187"/>
                  </a:lnTo>
                  <a:lnTo>
                    <a:pt x="1207" y="189"/>
                  </a:lnTo>
                  <a:lnTo>
                    <a:pt x="1229" y="196"/>
                  </a:lnTo>
                  <a:lnTo>
                    <a:pt x="1251" y="205"/>
                  </a:lnTo>
                  <a:lnTo>
                    <a:pt x="1270" y="217"/>
                  </a:lnTo>
                  <a:lnTo>
                    <a:pt x="1287" y="233"/>
                  </a:lnTo>
                  <a:lnTo>
                    <a:pt x="1216" y="747"/>
                  </a:lnTo>
                  <a:lnTo>
                    <a:pt x="1325" y="837"/>
                  </a:lnTo>
                  <a:lnTo>
                    <a:pt x="1433" y="747"/>
                  </a:lnTo>
                  <a:lnTo>
                    <a:pt x="1362" y="233"/>
                  </a:lnTo>
                  <a:lnTo>
                    <a:pt x="1380" y="217"/>
                  </a:lnTo>
                  <a:lnTo>
                    <a:pt x="1399" y="205"/>
                  </a:lnTo>
                  <a:lnTo>
                    <a:pt x="1420" y="196"/>
                  </a:lnTo>
                  <a:lnTo>
                    <a:pt x="1443" y="189"/>
                  </a:lnTo>
                  <a:lnTo>
                    <a:pt x="1468" y="187"/>
                  </a:lnTo>
                  <a:lnTo>
                    <a:pt x="1615" y="187"/>
                  </a:lnTo>
                  <a:lnTo>
                    <a:pt x="1641" y="189"/>
                  </a:lnTo>
                  <a:lnTo>
                    <a:pt x="1666" y="197"/>
                  </a:lnTo>
                  <a:lnTo>
                    <a:pt x="1689" y="207"/>
                  </a:lnTo>
                  <a:lnTo>
                    <a:pt x="1710" y="222"/>
                  </a:lnTo>
                  <a:lnTo>
                    <a:pt x="1729" y="239"/>
                  </a:lnTo>
                  <a:lnTo>
                    <a:pt x="1745" y="260"/>
                  </a:lnTo>
                  <a:lnTo>
                    <a:pt x="1756" y="283"/>
                  </a:lnTo>
                  <a:lnTo>
                    <a:pt x="2034" y="998"/>
                  </a:lnTo>
                  <a:lnTo>
                    <a:pt x="2041" y="1024"/>
                  </a:lnTo>
                  <a:lnTo>
                    <a:pt x="2044" y="1050"/>
                  </a:lnTo>
                  <a:lnTo>
                    <a:pt x="2042" y="1076"/>
                  </a:lnTo>
                  <a:lnTo>
                    <a:pt x="2036" y="1101"/>
                  </a:lnTo>
                  <a:lnTo>
                    <a:pt x="2026" y="1124"/>
                  </a:lnTo>
                  <a:lnTo>
                    <a:pt x="2011" y="1146"/>
                  </a:lnTo>
                  <a:lnTo>
                    <a:pt x="1993" y="1165"/>
                  </a:lnTo>
                  <a:lnTo>
                    <a:pt x="1972" y="1180"/>
                  </a:lnTo>
                  <a:lnTo>
                    <a:pt x="1948" y="1193"/>
                  </a:lnTo>
                  <a:lnTo>
                    <a:pt x="1922" y="1200"/>
                  </a:lnTo>
                  <a:lnTo>
                    <a:pt x="1895" y="1202"/>
                  </a:lnTo>
                  <a:lnTo>
                    <a:pt x="1870" y="1201"/>
                  </a:lnTo>
                  <a:lnTo>
                    <a:pt x="1844" y="1195"/>
                  </a:lnTo>
                  <a:lnTo>
                    <a:pt x="1820" y="1185"/>
                  </a:lnTo>
                  <a:lnTo>
                    <a:pt x="1798" y="1170"/>
                  </a:lnTo>
                  <a:lnTo>
                    <a:pt x="1780" y="1152"/>
                  </a:lnTo>
                  <a:lnTo>
                    <a:pt x="1764" y="1132"/>
                  </a:lnTo>
                  <a:lnTo>
                    <a:pt x="1752" y="1107"/>
                  </a:lnTo>
                  <a:lnTo>
                    <a:pt x="1619" y="764"/>
                  </a:lnTo>
                  <a:lnTo>
                    <a:pt x="1619" y="1184"/>
                  </a:lnTo>
                  <a:lnTo>
                    <a:pt x="1677" y="2170"/>
                  </a:lnTo>
                  <a:lnTo>
                    <a:pt x="1676" y="2201"/>
                  </a:lnTo>
                  <a:lnTo>
                    <a:pt x="1669" y="2230"/>
                  </a:lnTo>
                  <a:lnTo>
                    <a:pt x="1656" y="2256"/>
                  </a:lnTo>
                  <a:lnTo>
                    <a:pt x="1639" y="2280"/>
                  </a:lnTo>
                  <a:lnTo>
                    <a:pt x="1617" y="2299"/>
                  </a:lnTo>
                  <a:lnTo>
                    <a:pt x="1593" y="2314"/>
                  </a:lnTo>
                  <a:lnTo>
                    <a:pt x="1565" y="2324"/>
                  </a:lnTo>
                  <a:lnTo>
                    <a:pt x="1535" y="2330"/>
                  </a:lnTo>
                  <a:lnTo>
                    <a:pt x="1526" y="2330"/>
                  </a:lnTo>
                  <a:lnTo>
                    <a:pt x="1497" y="2326"/>
                  </a:lnTo>
                  <a:lnTo>
                    <a:pt x="1470" y="2319"/>
                  </a:lnTo>
                  <a:lnTo>
                    <a:pt x="1444" y="2306"/>
                  </a:lnTo>
                  <a:lnTo>
                    <a:pt x="1423" y="2289"/>
                  </a:lnTo>
                  <a:lnTo>
                    <a:pt x="1404" y="2268"/>
                  </a:lnTo>
                  <a:lnTo>
                    <a:pt x="1389" y="2244"/>
                  </a:lnTo>
                  <a:lnTo>
                    <a:pt x="1380" y="2217"/>
                  </a:lnTo>
                  <a:lnTo>
                    <a:pt x="1374" y="2188"/>
                  </a:lnTo>
                  <a:lnTo>
                    <a:pt x="1325" y="1342"/>
                  </a:lnTo>
                  <a:lnTo>
                    <a:pt x="1276" y="2188"/>
                  </a:lnTo>
                  <a:lnTo>
                    <a:pt x="1271" y="2217"/>
                  </a:lnTo>
                  <a:lnTo>
                    <a:pt x="1261" y="2244"/>
                  </a:lnTo>
                  <a:lnTo>
                    <a:pt x="1247" y="2268"/>
                  </a:lnTo>
                  <a:lnTo>
                    <a:pt x="1228" y="2289"/>
                  </a:lnTo>
                  <a:lnTo>
                    <a:pt x="1206" y="2306"/>
                  </a:lnTo>
                  <a:lnTo>
                    <a:pt x="1181" y="2319"/>
                  </a:lnTo>
                  <a:lnTo>
                    <a:pt x="1153" y="2326"/>
                  </a:lnTo>
                  <a:lnTo>
                    <a:pt x="1124" y="2330"/>
                  </a:lnTo>
                  <a:lnTo>
                    <a:pt x="1115" y="2330"/>
                  </a:lnTo>
                  <a:lnTo>
                    <a:pt x="1085" y="2324"/>
                  </a:lnTo>
                  <a:lnTo>
                    <a:pt x="1057" y="2314"/>
                  </a:lnTo>
                  <a:lnTo>
                    <a:pt x="1032" y="2299"/>
                  </a:lnTo>
                  <a:lnTo>
                    <a:pt x="1011" y="2280"/>
                  </a:lnTo>
                  <a:lnTo>
                    <a:pt x="994" y="2256"/>
                  </a:lnTo>
                  <a:lnTo>
                    <a:pt x="982" y="2230"/>
                  </a:lnTo>
                  <a:lnTo>
                    <a:pt x="974" y="2201"/>
                  </a:lnTo>
                  <a:lnTo>
                    <a:pt x="973" y="2170"/>
                  </a:lnTo>
                  <a:lnTo>
                    <a:pt x="1031" y="1184"/>
                  </a:lnTo>
                  <a:lnTo>
                    <a:pt x="1031" y="488"/>
                  </a:lnTo>
                  <a:lnTo>
                    <a:pt x="1003" y="485"/>
                  </a:lnTo>
                  <a:lnTo>
                    <a:pt x="120" y="297"/>
                  </a:lnTo>
                  <a:lnTo>
                    <a:pt x="94" y="289"/>
                  </a:lnTo>
                  <a:lnTo>
                    <a:pt x="70" y="277"/>
                  </a:lnTo>
                  <a:lnTo>
                    <a:pt x="49" y="261"/>
                  </a:lnTo>
                  <a:lnTo>
                    <a:pt x="32" y="242"/>
                  </a:lnTo>
                  <a:lnTo>
                    <a:pt x="17" y="222"/>
                  </a:lnTo>
                  <a:lnTo>
                    <a:pt x="7" y="198"/>
                  </a:lnTo>
                  <a:lnTo>
                    <a:pt x="2" y="173"/>
                  </a:lnTo>
                  <a:lnTo>
                    <a:pt x="0" y="146"/>
                  </a:lnTo>
                  <a:lnTo>
                    <a:pt x="3" y="119"/>
                  </a:lnTo>
                  <a:lnTo>
                    <a:pt x="11" y="93"/>
                  </a:lnTo>
                  <a:lnTo>
                    <a:pt x="24" y="70"/>
                  </a:lnTo>
                  <a:lnTo>
                    <a:pt x="39" y="49"/>
                  </a:lnTo>
                  <a:lnTo>
                    <a:pt x="58" y="31"/>
                  </a:lnTo>
                  <a:lnTo>
                    <a:pt x="80" y="18"/>
                  </a:lnTo>
                  <a:lnTo>
                    <a:pt x="104" y="7"/>
                  </a:lnTo>
                  <a:lnTo>
                    <a:pt x="129" y="1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Freeform 318">
              <a:extLst>
                <a:ext uri="{FF2B5EF4-FFF2-40B4-BE49-F238E27FC236}">
                  <a16:creationId xmlns:a16="http://schemas.microsoft.com/office/drawing/2014/main" id="{D19EF0A1-7EF9-4363-BA30-9DC3BDD5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2472"/>
              <a:ext cx="14" cy="72"/>
            </a:xfrm>
            <a:custGeom>
              <a:avLst/>
              <a:gdLst>
                <a:gd name="T0" fmla="*/ 76 w 151"/>
                <a:gd name="T1" fmla="*/ 0 h 789"/>
                <a:gd name="T2" fmla="*/ 96 w 151"/>
                <a:gd name="T3" fmla="*/ 2 h 789"/>
                <a:gd name="T4" fmla="*/ 113 w 151"/>
                <a:gd name="T5" fmla="*/ 10 h 789"/>
                <a:gd name="T6" fmla="*/ 129 w 151"/>
                <a:gd name="T7" fmla="*/ 22 h 789"/>
                <a:gd name="T8" fmla="*/ 141 w 151"/>
                <a:gd name="T9" fmla="*/ 37 h 789"/>
                <a:gd name="T10" fmla="*/ 149 w 151"/>
                <a:gd name="T11" fmla="*/ 55 h 789"/>
                <a:gd name="T12" fmla="*/ 151 w 151"/>
                <a:gd name="T13" fmla="*/ 75 h 789"/>
                <a:gd name="T14" fmla="*/ 151 w 151"/>
                <a:gd name="T15" fmla="*/ 714 h 789"/>
                <a:gd name="T16" fmla="*/ 149 w 151"/>
                <a:gd name="T17" fmla="*/ 734 h 789"/>
                <a:gd name="T18" fmla="*/ 141 w 151"/>
                <a:gd name="T19" fmla="*/ 752 h 789"/>
                <a:gd name="T20" fmla="*/ 129 w 151"/>
                <a:gd name="T21" fmla="*/ 766 h 789"/>
                <a:gd name="T22" fmla="*/ 113 w 151"/>
                <a:gd name="T23" fmla="*/ 779 h 789"/>
                <a:gd name="T24" fmla="*/ 96 w 151"/>
                <a:gd name="T25" fmla="*/ 786 h 789"/>
                <a:gd name="T26" fmla="*/ 76 w 151"/>
                <a:gd name="T27" fmla="*/ 789 h 789"/>
                <a:gd name="T28" fmla="*/ 56 w 151"/>
                <a:gd name="T29" fmla="*/ 786 h 789"/>
                <a:gd name="T30" fmla="*/ 37 w 151"/>
                <a:gd name="T31" fmla="*/ 779 h 789"/>
                <a:gd name="T32" fmla="*/ 22 w 151"/>
                <a:gd name="T33" fmla="*/ 766 h 789"/>
                <a:gd name="T34" fmla="*/ 10 w 151"/>
                <a:gd name="T35" fmla="*/ 752 h 789"/>
                <a:gd name="T36" fmla="*/ 2 w 151"/>
                <a:gd name="T37" fmla="*/ 734 h 789"/>
                <a:gd name="T38" fmla="*/ 0 w 151"/>
                <a:gd name="T39" fmla="*/ 714 h 789"/>
                <a:gd name="T40" fmla="*/ 0 w 151"/>
                <a:gd name="T41" fmla="*/ 75 h 789"/>
                <a:gd name="T42" fmla="*/ 2 w 151"/>
                <a:gd name="T43" fmla="*/ 55 h 789"/>
                <a:gd name="T44" fmla="*/ 10 w 151"/>
                <a:gd name="T45" fmla="*/ 37 h 789"/>
                <a:gd name="T46" fmla="*/ 22 w 151"/>
                <a:gd name="T47" fmla="*/ 22 h 789"/>
                <a:gd name="T48" fmla="*/ 37 w 151"/>
                <a:gd name="T49" fmla="*/ 10 h 789"/>
                <a:gd name="T50" fmla="*/ 56 w 151"/>
                <a:gd name="T51" fmla="*/ 2 h 789"/>
                <a:gd name="T52" fmla="*/ 76 w 151"/>
                <a:gd name="T53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789">
                  <a:moveTo>
                    <a:pt x="76" y="0"/>
                  </a:moveTo>
                  <a:lnTo>
                    <a:pt x="96" y="2"/>
                  </a:lnTo>
                  <a:lnTo>
                    <a:pt x="113" y="10"/>
                  </a:lnTo>
                  <a:lnTo>
                    <a:pt x="129" y="22"/>
                  </a:lnTo>
                  <a:lnTo>
                    <a:pt x="141" y="37"/>
                  </a:lnTo>
                  <a:lnTo>
                    <a:pt x="149" y="55"/>
                  </a:lnTo>
                  <a:lnTo>
                    <a:pt x="151" y="75"/>
                  </a:lnTo>
                  <a:lnTo>
                    <a:pt x="151" y="714"/>
                  </a:lnTo>
                  <a:lnTo>
                    <a:pt x="149" y="734"/>
                  </a:lnTo>
                  <a:lnTo>
                    <a:pt x="141" y="752"/>
                  </a:lnTo>
                  <a:lnTo>
                    <a:pt x="129" y="766"/>
                  </a:lnTo>
                  <a:lnTo>
                    <a:pt x="113" y="779"/>
                  </a:lnTo>
                  <a:lnTo>
                    <a:pt x="96" y="786"/>
                  </a:lnTo>
                  <a:lnTo>
                    <a:pt x="76" y="789"/>
                  </a:lnTo>
                  <a:lnTo>
                    <a:pt x="56" y="786"/>
                  </a:lnTo>
                  <a:lnTo>
                    <a:pt x="37" y="779"/>
                  </a:lnTo>
                  <a:lnTo>
                    <a:pt x="22" y="766"/>
                  </a:lnTo>
                  <a:lnTo>
                    <a:pt x="10" y="752"/>
                  </a:lnTo>
                  <a:lnTo>
                    <a:pt x="2" y="734"/>
                  </a:lnTo>
                  <a:lnTo>
                    <a:pt x="0" y="714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Freeform 319">
              <a:extLst>
                <a:ext uri="{FF2B5EF4-FFF2-40B4-BE49-F238E27FC236}">
                  <a16:creationId xmlns:a16="http://schemas.microsoft.com/office/drawing/2014/main" id="{0D18FB7F-24D2-4D82-94B1-CA473956C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424"/>
              <a:ext cx="14" cy="120"/>
            </a:xfrm>
            <a:custGeom>
              <a:avLst/>
              <a:gdLst>
                <a:gd name="T0" fmla="*/ 75 w 150"/>
                <a:gd name="T1" fmla="*/ 0 h 1316"/>
                <a:gd name="T2" fmla="*/ 95 w 150"/>
                <a:gd name="T3" fmla="*/ 3 h 1316"/>
                <a:gd name="T4" fmla="*/ 114 w 150"/>
                <a:gd name="T5" fmla="*/ 11 h 1316"/>
                <a:gd name="T6" fmla="*/ 128 w 150"/>
                <a:gd name="T7" fmla="*/ 22 h 1316"/>
                <a:gd name="T8" fmla="*/ 140 w 150"/>
                <a:gd name="T9" fmla="*/ 37 h 1316"/>
                <a:gd name="T10" fmla="*/ 148 w 150"/>
                <a:gd name="T11" fmla="*/ 56 h 1316"/>
                <a:gd name="T12" fmla="*/ 150 w 150"/>
                <a:gd name="T13" fmla="*/ 75 h 1316"/>
                <a:gd name="T14" fmla="*/ 150 w 150"/>
                <a:gd name="T15" fmla="*/ 1240 h 1316"/>
                <a:gd name="T16" fmla="*/ 148 w 150"/>
                <a:gd name="T17" fmla="*/ 1260 h 1316"/>
                <a:gd name="T18" fmla="*/ 140 w 150"/>
                <a:gd name="T19" fmla="*/ 1279 h 1316"/>
                <a:gd name="T20" fmla="*/ 128 w 150"/>
                <a:gd name="T21" fmla="*/ 1293 h 1316"/>
                <a:gd name="T22" fmla="*/ 114 w 150"/>
                <a:gd name="T23" fmla="*/ 1306 h 1316"/>
                <a:gd name="T24" fmla="*/ 95 w 150"/>
                <a:gd name="T25" fmla="*/ 1313 h 1316"/>
                <a:gd name="T26" fmla="*/ 75 w 150"/>
                <a:gd name="T27" fmla="*/ 1316 h 1316"/>
                <a:gd name="T28" fmla="*/ 55 w 150"/>
                <a:gd name="T29" fmla="*/ 1313 h 1316"/>
                <a:gd name="T30" fmla="*/ 37 w 150"/>
                <a:gd name="T31" fmla="*/ 1306 h 1316"/>
                <a:gd name="T32" fmla="*/ 22 w 150"/>
                <a:gd name="T33" fmla="*/ 1293 h 1316"/>
                <a:gd name="T34" fmla="*/ 10 w 150"/>
                <a:gd name="T35" fmla="*/ 1279 h 1316"/>
                <a:gd name="T36" fmla="*/ 2 w 150"/>
                <a:gd name="T37" fmla="*/ 1260 h 1316"/>
                <a:gd name="T38" fmla="*/ 0 w 150"/>
                <a:gd name="T39" fmla="*/ 1240 h 1316"/>
                <a:gd name="T40" fmla="*/ 0 w 150"/>
                <a:gd name="T41" fmla="*/ 75 h 1316"/>
                <a:gd name="T42" fmla="*/ 2 w 150"/>
                <a:gd name="T43" fmla="*/ 56 h 1316"/>
                <a:gd name="T44" fmla="*/ 10 w 150"/>
                <a:gd name="T45" fmla="*/ 37 h 1316"/>
                <a:gd name="T46" fmla="*/ 22 w 150"/>
                <a:gd name="T47" fmla="*/ 22 h 1316"/>
                <a:gd name="T48" fmla="*/ 37 w 150"/>
                <a:gd name="T49" fmla="*/ 11 h 1316"/>
                <a:gd name="T50" fmla="*/ 55 w 150"/>
                <a:gd name="T51" fmla="*/ 3 h 1316"/>
                <a:gd name="T52" fmla="*/ 75 w 150"/>
                <a:gd name="T53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316">
                  <a:moveTo>
                    <a:pt x="75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28" y="22"/>
                  </a:lnTo>
                  <a:lnTo>
                    <a:pt x="140" y="37"/>
                  </a:lnTo>
                  <a:lnTo>
                    <a:pt x="148" y="56"/>
                  </a:lnTo>
                  <a:lnTo>
                    <a:pt x="150" y="75"/>
                  </a:lnTo>
                  <a:lnTo>
                    <a:pt x="150" y="1240"/>
                  </a:lnTo>
                  <a:lnTo>
                    <a:pt x="148" y="1260"/>
                  </a:lnTo>
                  <a:lnTo>
                    <a:pt x="140" y="1279"/>
                  </a:lnTo>
                  <a:lnTo>
                    <a:pt x="128" y="1293"/>
                  </a:lnTo>
                  <a:lnTo>
                    <a:pt x="114" y="1306"/>
                  </a:lnTo>
                  <a:lnTo>
                    <a:pt x="95" y="1313"/>
                  </a:lnTo>
                  <a:lnTo>
                    <a:pt x="75" y="1316"/>
                  </a:lnTo>
                  <a:lnTo>
                    <a:pt x="55" y="1313"/>
                  </a:lnTo>
                  <a:lnTo>
                    <a:pt x="37" y="1306"/>
                  </a:lnTo>
                  <a:lnTo>
                    <a:pt x="22" y="1293"/>
                  </a:lnTo>
                  <a:lnTo>
                    <a:pt x="10" y="1279"/>
                  </a:lnTo>
                  <a:lnTo>
                    <a:pt x="2" y="1260"/>
                  </a:lnTo>
                  <a:lnTo>
                    <a:pt x="0" y="1240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Freeform 320">
              <a:extLst>
                <a:ext uri="{FF2B5EF4-FFF2-40B4-BE49-F238E27FC236}">
                  <a16:creationId xmlns:a16="http://schemas.microsoft.com/office/drawing/2014/main" id="{055B6CF6-8FB9-4A65-94A6-D9FB06547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451"/>
              <a:ext cx="14" cy="93"/>
            </a:xfrm>
            <a:custGeom>
              <a:avLst/>
              <a:gdLst>
                <a:gd name="T0" fmla="*/ 75 w 152"/>
                <a:gd name="T1" fmla="*/ 0 h 1015"/>
                <a:gd name="T2" fmla="*/ 96 w 152"/>
                <a:gd name="T3" fmla="*/ 2 h 1015"/>
                <a:gd name="T4" fmla="*/ 114 w 152"/>
                <a:gd name="T5" fmla="*/ 9 h 1015"/>
                <a:gd name="T6" fmla="*/ 130 w 152"/>
                <a:gd name="T7" fmla="*/ 22 h 1015"/>
                <a:gd name="T8" fmla="*/ 141 w 152"/>
                <a:gd name="T9" fmla="*/ 36 h 1015"/>
                <a:gd name="T10" fmla="*/ 148 w 152"/>
                <a:gd name="T11" fmla="*/ 55 h 1015"/>
                <a:gd name="T12" fmla="*/ 152 w 152"/>
                <a:gd name="T13" fmla="*/ 75 h 1015"/>
                <a:gd name="T14" fmla="*/ 152 w 152"/>
                <a:gd name="T15" fmla="*/ 939 h 1015"/>
                <a:gd name="T16" fmla="*/ 148 w 152"/>
                <a:gd name="T17" fmla="*/ 959 h 1015"/>
                <a:gd name="T18" fmla="*/ 141 w 152"/>
                <a:gd name="T19" fmla="*/ 978 h 1015"/>
                <a:gd name="T20" fmla="*/ 130 w 152"/>
                <a:gd name="T21" fmla="*/ 992 h 1015"/>
                <a:gd name="T22" fmla="*/ 114 w 152"/>
                <a:gd name="T23" fmla="*/ 1005 h 1015"/>
                <a:gd name="T24" fmla="*/ 96 w 152"/>
                <a:gd name="T25" fmla="*/ 1012 h 1015"/>
                <a:gd name="T26" fmla="*/ 75 w 152"/>
                <a:gd name="T27" fmla="*/ 1015 h 1015"/>
                <a:gd name="T28" fmla="*/ 55 w 152"/>
                <a:gd name="T29" fmla="*/ 1012 h 1015"/>
                <a:gd name="T30" fmla="*/ 37 w 152"/>
                <a:gd name="T31" fmla="*/ 1005 h 1015"/>
                <a:gd name="T32" fmla="*/ 22 w 152"/>
                <a:gd name="T33" fmla="*/ 992 h 1015"/>
                <a:gd name="T34" fmla="*/ 10 w 152"/>
                <a:gd name="T35" fmla="*/ 978 h 1015"/>
                <a:gd name="T36" fmla="*/ 3 w 152"/>
                <a:gd name="T37" fmla="*/ 959 h 1015"/>
                <a:gd name="T38" fmla="*/ 0 w 152"/>
                <a:gd name="T39" fmla="*/ 939 h 1015"/>
                <a:gd name="T40" fmla="*/ 0 w 152"/>
                <a:gd name="T41" fmla="*/ 75 h 1015"/>
                <a:gd name="T42" fmla="*/ 3 w 152"/>
                <a:gd name="T43" fmla="*/ 55 h 1015"/>
                <a:gd name="T44" fmla="*/ 10 w 152"/>
                <a:gd name="T45" fmla="*/ 36 h 1015"/>
                <a:gd name="T46" fmla="*/ 22 w 152"/>
                <a:gd name="T47" fmla="*/ 22 h 1015"/>
                <a:gd name="T48" fmla="*/ 37 w 152"/>
                <a:gd name="T49" fmla="*/ 9 h 1015"/>
                <a:gd name="T50" fmla="*/ 55 w 152"/>
                <a:gd name="T51" fmla="*/ 2 h 1015"/>
                <a:gd name="T52" fmla="*/ 75 w 152"/>
                <a:gd name="T5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015">
                  <a:moveTo>
                    <a:pt x="75" y="0"/>
                  </a:moveTo>
                  <a:lnTo>
                    <a:pt x="96" y="2"/>
                  </a:lnTo>
                  <a:lnTo>
                    <a:pt x="114" y="9"/>
                  </a:lnTo>
                  <a:lnTo>
                    <a:pt x="130" y="22"/>
                  </a:lnTo>
                  <a:lnTo>
                    <a:pt x="141" y="36"/>
                  </a:lnTo>
                  <a:lnTo>
                    <a:pt x="148" y="55"/>
                  </a:lnTo>
                  <a:lnTo>
                    <a:pt x="152" y="75"/>
                  </a:lnTo>
                  <a:lnTo>
                    <a:pt x="152" y="939"/>
                  </a:lnTo>
                  <a:lnTo>
                    <a:pt x="148" y="959"/>
                  </a:lnTo>
                  <a:lnTo>
                    <a:pt x="141" y="978"/>
                  </a:lnTo>
                  <a:lnTo>
                    <a:pt x="130" y="992"/>
                  </a:lnTo>
                  <a:lnTo>
                    <a:pt x="114" y="1005"/>
                  </a:lnTo>
                  <a:lnTo>
                    <a:pt x="96" y="1012"/>
                  </a:lnTo>
                  <a:lnTo>
                    <a:pt x="75" y="1015"/>
                  </a:lnTo>
                  <a:lnTo>
                    <a:pt x="55" y="1012"/>
                  </a:lnTo>
                  <a:lnTo>
                    <a:pt x="37" y="1005"/>
                  </a:lnTo>
                  <a:lnTo>
                    <a:pt x="22" y="992"/>
                  </a:lnTo>
                  <a:lnTo>
                    <a:pt x="10" y="978"/>
                  </a:lnTo>
                  <a:lnTo>
                    <a:pt x="3" y="959"/>
                  </a:lnTo>
                  <a:lnTo>
                    <a:pt x="0" y="939"/>
                  </a:lnTo>
                  <a:lnTo>
                    <a:pt x="0" y="75"/>
                  </a:lnTo>
                  <a:lnTo>
                    <a:pt x="3" y="55"/>
                  </a:lnTo>
                  <a:lnTo>
                    <a:pt x="10" y="36"/>
                  </a:lnTo>
                  <a:lnTo>
                    <a:pt x="22" y="22"/>
                  </a:lnTo>
                  <a:lnTo>
                    <a:pt x="37" y="9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9" name="Group 42">
            <a:extLst>
              <a:ext uri="{FF2B5EF4-FFF2-40B4-BE49-F238E27FC236}">
                <a16:creationId xmlns:a16="http://schemas.microsoft.com/office/drawing/2014/main" id="{E351566E-73E4-4FC2-8935-75F537BB3359}"/>
              </a:ext>
            </a:extLst>
          </p:cNvPr>
          <p:cNvGrpSpPr>
            <a:grpSpLocks noChangeAspect="1"/>
          </p:cNvGrpSpPr>
          <p:nvPr/>
        </p:nvGrpSpPr>
        <p:grpSpPr bwMode="auto">
          <a:xfrm rot="900000">
            <a:off x="9202510" y="2999786"/>
            <a:ext cx="456143" cy="574401"/>
            <a:chOff x="4772" y="2013"/>
            <a:chExt cx="837" cy="1054"/>
          </a:xfrm>
          <a:solidFill>
            <a:schemeClr val="bg1"/>
          </a:solidFill>
        </p:grpSpPr>
        <p:sp>
          <p:nvSpPr>
            <p:cNvPr id="90" name="Freeform 44">
              <a:extLst>
                <a:ext uri="{FF2B5EF4-FFF2-40B4-BE49-F238E27FC236}">
                  <a16:creationId xmlns:a16="http://schemas.microsoft.com/office/drawing/2014/main" id="{9DC41858-9349-4749-86B2-A3817FE3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2187"/>
              <a:ext cx="204" cy="204"/>
            </a:xfrm>
            <a:custGeom>
              <a:avLst/>
              <a:gdLst>
                <a:gd name="T0" fmla="*/ 306 w 612"/>
                <a:gd name="T1" fmla="*/ 0 h 613"/>
                <a:gd name="T2" fmla="*/ 348 w 612"/>
                <a:gd name="T3" fmla="*/ 2 h 613"/>
                <a:gd name="T4" fmla="*/ 387 w 612"/>
                <a:gd name="T5" fmla="*/ 10 h 613"/>
                <a:gd name="T6" fmla="*/ 425 w 612"/>
                <a:gd name="T7" fmla="*/ 24 h 613"/>
                <a:gd name="T8" fmla="*/ 460 w 612"/>
                <a:gd name="T9" fmla="*/ 41 h 613"/>
                <a:gd name="T10" fmla="*/ 493 w 612"/>
                <a:gd name="T11" fmla="*/ 63 h 613"/>
                <a:gd name="T12" fmla="*/ 523 w 612"/>
                <a:gd name="T13" fmla="*/ 89 h 613"/>
                <a:gd name="T14" fmla="*/ 548 w 612"/>
                <a:gd name="T15" fmla="*/ 119 h 613"/>
                <a:gd name="T16" fmla="*/ 570 w 612"/>
                <a:gd name="T17" fmla="*/ 151 h 613"/>
                <a:gd name="T18" fmla="*/ 588 w 612"/>
                <a:gd name="T19" fmla="*/ 186 h 613"/>
                <a:gd name="T20" fmla="*/ 601 w 612"/>
                <a:gd name="T21" fmla="*/ 225 h 613"/>
                <a:gd name="T22" fmla="*/ 609 w 612"/>
                <a:gd name="T23" fmla="*/ 264 h 613"/>
                <a:gd name="T24" fmla="*/ 612 w 612"/>
                <a:gd name="T25" fmla="*/ 306 h 613"/>
                <a:gd name="T26" fmla="*/ 609 w 612"/>
                <a:gd name="T27" fmla="*/ 348 h 613"/>
                <a:gd name="T28" fmla="*/ 601 w 612"/>
                <a:gd name="T29" fmla="*/ 387 h 613"/>
                <a:gd name="T30" fmla="*/ 588 w 612"/>
                <a:gd name="T31" fmla="*/ 425 h 613"/>
                <a:gd name="T32" fmla="*/ 570 w 612"/>
                <a:gd name="T33" fmla="*/ 460 h 613"/>
                <a:gd name="T34" fmla="*/ 548 w 612"/>
                <a:gd name="T35" fmla="*/ 493 h 613"/>
                <a:gd name="T36" fmla="*/ 523 w 612"/>
                <a:gd name="T37" fmla="*/ 523 h 613"/>
                <a:gd name="T38" fmla="*/ 493 w 612"/>
                <a:gd name="T39" fmla="*/ 548 h 613"/>
                <a:gd name="T40" fmla="*/ 460 w 612"/>
                <a:gd name="T41" fmla="*/ 570 h 613"/>
                <a:gd name="T42" fmla="*/ 425 w 612"/>
                <a:gd name="T43" fmla="*/ 588 h 613"/>
                <a:gd name="T44" fmla="*/ 387 w 612"/>
                <a:gd name="T45" fmla="*/ 601 h 613"/>
                <a:gd name="T46" fmla="*/ 348 w 612"/>
                <a:gd name="T47" fmla="*/ 609 h 613"/>
                <a:gd name="T48" fmla="*/ 306 w 612"/>
                <a:gd name="T49" fmla="*/ 613 h 613"/>
                <a:gd name="T50" fmla="*/ 265 w 612"/>
                <a:gd name="T51" fmla="*/ 609 h 613"/>
                <a:gd name="T52" fmla="*/ 225 w 612"/>
                <a:gd name="T53" fmla="*/ 601 h 613"/>
                <a:gd name="T54" fmla="*/ 188 w 612"/>
                <a:gd name="T55" fmla="*/ 588 h 613"/>
                <a:gd name="T56" fmla="*/ 151 w 612"/>
                <a:gd name="T57" fmla="*/ 570 h 613"/>
                <a:gd name="T58" fmla="*/ 119 w 612"/>
                <a:gd name="T59" fmla="*/ 548 h 613"/>
                <a:gd name="T60" fmla="*/ 89 w 612"/>
                <a:gd name="T61" fmla="*/ 523 h 613"/>
                <a:gd name="T62" fmla="*/ 63 w 612"/>
                <a:gd name="T63" fmla="*/ 493 h 613"/>
                <a:gd name="T64" fmla="*/ 42 w 612"/>
                <a:gd name="T65" fmla="*/ 460 h 613"/>
                <a:gd name="T66" fmla="*/ 24 w 612"/>
                <a:gd name="T67" fmla="*/ 425 h 613"/>
                <a:gd name="T68" fmla="*/ 11 w 612"/>
                <a:gd name="T69" fmla="*/ 387 h 613"/>
                <a:gd name="T70" fmla="*/ 2 w 612"/>
                <a:gd name="T71" fmla="*/ 348 h 613"/>
                <a:gd name="T72" fmla="*/ 0 w 612"/>
                <a:gd name="T73" fmla="*/ 306 h 613"/>
                <a:gd name="T74" fmla="*/ 2 w 612"/>
                <a:gd name="T75" fmla="*/ 264 h 613"/>
                <a:gd name="T76" fmla="*/ 11 w 612"/>
                <a:gd name="T77" fmla="*/ 225 h 613"/>
                <a:gd name="T78" fmla="*/ 24 w 612"/>
                <a:gd name="T79" fmla="*/ 186 h 613"/>
                <a:gd name="T80" fmla="*/ 42 w 612"/>
                <a:gd name="T81" fmla="*/ 151 h 613"/>
                <a:gd name="T82" fmla="*/ 63 w 612"/>
                <a:gd name="T83" fmla="*/ 119 h 613"/>
                <a:gd name="T84" fmla="*/ 89 w 612"/>
                <a:gd name="T85" fmla="*/ 89 h 613"/>
                <a:gd name="T86" fmla="*/ 119 w 612"/>
                <a:gd name="T87" fmla="*/ 63 h 613"/>
                <a:gd name="T88" fmla="*/ 151 w 612"/>
                <a:gd name="T89" fmla="*/ 41 h 613"/>
                <a:gd name="T90" fmla="*/ 188 w 612"/>
                <a:gd name="T91" fmla="*/ 24 h 613"/>
                <a:gd name="T92" fmla="*/ 225 w 612"/>
                <a:gd name="T93" fmla="*/ 10 h 613"/>
                <a:gd name="T94" fmla="*/ 265 w 612"/>
                <a:gd name="T95" fmla="*/ 2 h 613"/>
                <a:gd name="T96" fmla="*/ 306 w 612"/>
                <a:gd name="T97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2" h="613">
                  <a:moveTo>
                    <a:pt x="306" y="0"/>
                  </a:moveTo>
                  <a:lnTo>
                    <a:pt x="348" y="2"/>
                  </a:lnTo>
                  <a:lnTo>
                    <a:pt x="387" y="10"/>
                  </a:lnTo>
                  <a:lnTo>
                    <a:pt x="425" y="24"/>
                  </a:lnTo>
                  <a:lnTo>
                    <a:pt x="460" y="41"/>
                  </a:lnTo>
                  <a:lnTo>
                    <a:pt x="493" y="63"/>
                  </a:lnTo>
                  <a:lnTo>
                    <a:pt x="523" y="89"/>
                  </a:lnTo>
                  <a:lnTo>
                    <a:pt x="548" y="119"/>
                  </a:lnTo>
                  <a:lnTo>
                    <a:pt x="570" y="151"/>
                  </a:lnTo>
                  <a:lnTo>
                    <a:pt x="588" y="186"/>
                  </a:lnTo>
                  <a:lnTo>
                    <a:pt x="601" y="225"/>
                  </a:lnTo>
                  <a:lnTo>
                    <a:pt x="609" y="264"/>
                  </a:lnTo>
                  <a:lnTo>
                    <a:pt x="612" y="306"/>
                  </a:lnTo>
                  <a:lnTo>
                    <a:pt x="609" y="348"/>
                  </a:lnTo>
                  <a:lnTo>
                    <a:pt x="601" y="387"/>
                  </a:lnTo>
                  <a:lnTo>
                    <a:pt x="588" y="425"/>
                  </a:lnTo>
                  <a:lnTo>
                    <a:pt x="570" y="460"/>
                  </a:lnTo>
                  <a:lnTo>
                    <a:pt x="548" y="493"/>
                  </a:lnTo>
                  <a:lnTo>
                    <a:pt x="523" y="523"/>
                  </a:lnTo>
                  <a:lnTo>
                    <a:pt x="493" y="548"/>
                  </a:lnTo>
                  <a:lnTo>
                    <a:pt x="460" y="570"/>
                  </a:lnTo>
                  <a:lnTo>
                    <a:pt x="425" y="588"/>
                  </a:lnTo>
                  <a:lnTo>
                    <a:pt x="387" y="601"/>
                  </a:lnTo>
                  <a:lnTo>
                    <a:pt x="348" y="609"/>
                  </a:lnTo>
                  <a:lnTo>
                    <a:pt x="306" y="613"/>
                  </a:lnTo>
                  <a:lnTo>
                    <a:pt x="265" y="609"/>
                  </a:lnTo>
                  <a:lnTo>
                    <a:pt x="225" y="601"/>
                  </a:lnTo>
                  <a:lnTo>
                    <a:pt x="188" y="588"/>
                  </a:lnTo>
                  <a:lnTo>
                    <a:pt x="151" y="570"/>
                  </a:lnTo>
                  <a:lnTo>
                    <a:pt x="119" y="548"/>
                  </a:lnTo>
                  <a:lnTo>
                    <a:pt x="89" y="523"/>
                  </a:lnTo>
                  <a:lnTo>
                    <a:pt x="63" y="493"/>
                  </a:lnTo>
                  <a:lnTo>
                    <a:pt x="42" y="460"/>
                  </a:lnTo>
                  <a:lnTo>
                    <a:pt x="24" y="425"/>
                  </a:lnTo>
                  <a:lnTo>
                    <a:pt x="11" y="387"/>
                  </a:lnTo>
                  <a:lnTo>
                    <a:pt x="2" y="348"/>
                  </a:lnTo>
                  <a:lnTo>
                    <a:pt x="0" y="306"/>
                  </a:lnTo>
                  <a:lnTo>
                    <a:pt x="2" y="264"/>
                  </a:lnTo>
                  <a:lnTo>
                    <a:pt x="11" y="225"/>
                  </a:lnTo>
                  <a:lnTo>
                    <a:pt x="24" y="186"/>
                  </a:lnTo>
                  <a:lnTo>
                    <a:pt x="42" y="151"/>
                  </a:lnTo>
                  <a:lnTo>
                    <a:pt x="63" y="119"/>
                  </a:lnTo>
                  <a:lnTo>
                    <a:pt x="89" y="89"/>
                  </a:lnTo>
                  <a:lnTo>
                    <a:pt x="119" y="63"/>
                  </a:lnTo>
                  <a:lnTo>
                    <a:pt x="151" y="41"/>
                  </a:lnTo>
                  <a:lnTo>
                    <a:pt x="188" y="24"/>
                  </a:lnTo>
                  <a:lnTo>
                    <a:pt x="225" y="10"/>
                  </a:lnTo>
                  <a:lnTo>
                    <a:pt x="265" y="2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2ECEB3A6-DA4F-48AF-8671-6AC5AC114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" y="2507"/>
              <a:ext cx="131" cy="131"/>
            </a:xfrm>
            <a:custGeom>
              <a:avLst/>
              <a:gdLst>
                <a:gd name="T0" fmla="*/ 197 w 393"/>
                <a:gd name="T1" fmla="*/ 0 h 393"/>
                <a:gd name="T2" fmla="*/ 232 w 393"/>
                <a:gd name="T3" fmla="*/ 3 h 393"/>
                <a:gd name="T4" fmla="*/ 265 w 393"/>
                <a:gd name="T5" fmla="*/ 13 h 393"/>
                <a:gd name="T6" fmla="*/ 296 w 393"/>
                <a:gd name="T7" fmla="*/ 27 h 393"/>
                <a:gd name="T8" fmla="*/ 323 w 393"/>
                <a:gd name="T9" fmla="*/ 46 h 393"/>
                <a:gd name="T10" fmla="*/ 347 w 393"/>
                <a:gd name="T11" fmla="*/ 70 h 393"/>
                <a:gd name="T12" fmla="*/ 366 w 393"/>
                <a:gd name="T13" fmla="*/ 97 h 393"/>
                <a:gd name="T14" fmla="*/ 381 w 393"/>
                <a:gd name="T15" fmla="*/ 128 h 393"/>
                <a:gd name="T16" fmla="*/ 390 w 393"/>
                <a:gd name="T17" fmla="*/ 162 h 393"/>
                <a:gd name="T18" fmla="*/ 393 w 393"/>
                <a:gd name="T19" fmla="*/ 197 h 393"/>
                <a:gd name="T20" fmla="*/ 390 w 393"/>
                <a:gd name="T21" fmla="*/ 232 h 393"/>
                <a:gd name="T22" fmla="*/ 381 w 393"/>
                <a:gd name="T23" fmla="*/ 265 h 393"/>
                <a:gd name="T24" fmla="*/ 366 w 393"/>
                <a:gd name="T25" fmla="*/ 296 h 393"/>
                <a:gd name="T26" fmla="*/ 347 w 393"/>
                <a:gd name="T27" fmla="*/ 324 h 393"/>
                <a:gd name="T28" fmla="*/ 323 w 393"/>
                <a:gd name="T29" fmla="*/ 347 h 393"/>
                <a:gd name="T30" fmla="*/ 296 w 393"/>
                <a:gd name="T31" fmla="*/ 366 h 393"/>
                <a:gd name="T32" fmla="*/ 265 w 393"/>
                <a:gd name="T33" fmla="*/ 381 h 393"/>
                <a:gd name="T34" fmla="*/ 232 w 393"/>
                <a:gd name="T35" fmla="*/ 390 h 393"/>
                <a:gd name="T36" fmla="*/ 197 w 393"/>
                <a:gd name="T37" fmla="*/ 393 h 393"/>
                <a:gd name="T38" fmla="*/ 162 w 393"/>
                <a:gd name="T39" fmla="*/ 390 h 393"/>
                <a:gd name="T40" fmla="*/ 127 w 393"/>
                <a:gd name="T41" fmla="*/ 381 h 393"/>
                <a:gd name="T42" fmla="*/ 97 w 393"/>
                <a:gd name="T43" fmla="*/ 366 h 393"/>
                <a:gd name="T44" fmla="*/ 70 w 393"/>
                <a:gd name="T45" fmla="*/ 347 h 393"/>
                <a:gd name="T46" fmla="*/ 46 w 393"/>
                <a:gd name="T47" fmla="*/ 324 h 393"/>
                <a:gd name="T48" fmla="*/ 27 w 393"/>
                <a:gd name="T49" fmla="*/ 296 h 393"/>
                <a:gd name="T50" fmla="*/ 13 w 393"/>
                <a:gd name="T51" fmla="*/ 265 h 393"/>
                <a:gd name="T52" fmla="*/ 3 w 393"/>
                <a:gd name="T53" fmla="*/ 232 h 393"/>
                <a:gd name="T54" fmla="*/ 0 w 393"/>
                <a:gd name="T55" fmla="*/ 197 h 393"/>
                <a:gd name="T56" fmla="*/ 3 w 393"/>
                <a:gd name="T57" fmla="*/ 162 h 393"/>
                <a:gd name="T58" fmla="*/ 13 w 393"/>
                <a:gd name="T59" fmla="*/ 128 h 393"/>
                <a:gd name="T60" fmla="*/ 27 w 393"/>
                <a:gd name="T61" fmla="*/ 97 h 393"/>
                <a:gd name="T62" fmla="*/ 46 w 393"/>
                <a:gd name="T63" fmla="*/ 70 h 393"/>
                <a:gd name="T64" fmla="*/ 70 w 393"/>
                <a:gd name="T65" fmla="*/ 46 h 393"/>
                <a:gd name="T66" fmla="*/ 97 w 393"/>
                <a:gd name="T67" fmla="*/ 27 h 393"/>
                <a:gd name="T68" fmla="*/ 127 w 393"/>
                <a:gd name="T69" fmla="*/ 13 h 393"/>
                <a:gd name="T70" fmla="*/ 162 w 393"/>
                <a:gd name="T71" fmla="*/ 3 h 393"/>
                <a:gd name="T72" fmla="*/ 197 w 393"/>
                <a:gd name="T73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3" h="393">
                  <a:moveTo>
                    <a:pt x="197" y="0"/>
                  </a:moveTo>
                  <a:lnTo>
                    <a:pt x="232" y="3"/>
                  </a:lnTo>
                  <a:lnTo>
                    <a:pt x="265" y="13"/>
                  </a:lnTo>
                  <a:lnTo>
                    <a:pt x="296" y="27"/>
                  </a:lnTo>
                  <a:lnTo>
                    <a:pt x="323" y="46"/>
                  </a:lnTo>
                  <a:lnTo>
                    <a:pt x="347" y="70"/>
                  </a:lnTo>
                  <a:lnTo>
                    <a:pt x="366" y="97"/>
                  </a:lnTo>
                  <a:lnTo>
                    <a:pt x="381" y="128"/>
                  </a:lnTo>
                  <a:lnTo>
                    <a:pt x="390" y="162"/>
                  </a:lnTo>
                  <a:lnTo>
                    <a:pt x="393" y="197"/>
                  </a:lnTo>
                  <a:lnTo>
                    <a:pt x="390" y="232"/>
                  </a:lnTo>
                  <a:lnTo>
                    <a:pt x="381" y="265"/>
                  </a:lnTo>
                  <a:lnTo>
                    <a:pt x="366" y="296"/>
                  </a:lnTo>
                  <a:lnTo>
                    <a:pt x="347" y="324"/>
                  </a:lnTo>
                  <a:lnTo>
                    <a:pt x="323" y="347"/>
                  </a:lnTo>
                  <a:lnTo>
                    <a:pt x="296" y="366"/>
                  </a:lnTo>
                  <a:lnTo>
                    <a:pt x="265" y="381"/>
                  </a:lnTo>
                  <a:lnTo>
                    <a:pt x="232" y="390"/>
                  </a:lnTo>
                  <a:lnTo>
                    <a:pt x="197" y="393"/>
                  </a:lnTo>
                  <a:lnTo>
                    <a:pt x="162" y="390"/>
                  </a:lnTo>
                  <a:lnTo>
                    <a:pt x="127" y="381"/>
                  </a:lnTo>
                  <a:lnTo>
                    <a:pt x="97" y="366"/>
                  </a:lnTo>
                  <a:lnTo>
                    <a:pt x="70" y="347"/>
                  </a:lnTo>
                  <a:lnTo>
                    <a:pt x="46" y="324"/>
                  </a:lnTo>
                  <a:lnTo>
                    <a:pt x="27" y="296"/>
                  </a:lnTo>
                  <a:lnTo>
                    <a:pt x="13" y="265"/>
                  </a:lnTo>
                  <a:lnTo>
                    <a:pt x="3" y="232"/>
                  </a:lnTo>
                  <a:lnTo>
                    <a:pt x="0" y="197"/>
                  </a:lnTo>
                  <a:lnTo>
                    <a:pt x="3" y="162"/>
                  </a:lnTo>
                  <a:lnTo>
                    <a:pt x="13" y="128"/>
                  </a:lnTo>
                  <a:lnTo>
                    <a:pt x="27" y="97"/>
                  </a:lnTo>
                  <a:lnTo>
                    <a:pt x="46" y="70"/>
                  </a:lnTo>
                  <a:lnTo>
                    <a:pt x="70" y="46"/>
                  </a:lnTo>
                  <a:lnTo>
                    <a:pt x="97" y="27"/>
                  </a:lnTo>
                  <a:lnTo>
                    <a:pt x="127" y="13"/>
                  </a:lnTo>
                  <a:lnTo>
                    <a:pt x="162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D0F08561-D199-4B67-8A6F-E6126CB0FB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72" y="2013"/>
              <a:ext cx="837" cy="1054"/>
            </a:xfrm>
            <a:custGeom>
              <a:avLst/>
              <a:gdLst>
                <a:gd name="T0" fmla="*/ 1521 w 2511"/>
                <a:gd name="T1" fmla="*/ 1479 h 3162"/>
                <a:gd name="T2" fmla="*/ 1439 w 2511"/>
                <a:gd name="T3" fmla="*/ 1684 h 3162"/>
                <a:gd name="T4" fmla="*/ 1526 w 2511"/>
                <a:gd name="T5" fmla="*/ 1887 h 3162"/>
                <a:gd name="T6" fmla="*/ 1733 w 2511"/>
                <a:gd name="T7" fmla="*/ 1968 h 3162"/>
                <a:gd name="T8" fmla="*/ 1936 w 2511"/>
                <a:gd name="T9" fmla="*/ 1880 h 3162"/>
                <a:gd name="T10" fmla="*/ 2016 w 2511"/>
                <a:gd name="T11" fmla="*/ 1676 h 3162"/>
                <a:gd name="T12" fmla="*/ 1928 w 2511"/>
                <a:gd name="T13" fmla="*/ 1472 h 3162"/>
                <a:gd name="T14" fmla="*/ 1724 w 2511"/>
                <a:gd name="T15" fmla="*/ 1391 h 3162"/>
                <a:gd name="T16" fmla="*/ 1450 w 2511"/>
                <a:gd name="T17" fmla="*/ 395 h 3162"/>
                <a:gd name="T18" fmla="*/ 1201 w 2511"/>
                <a:gd name="T19" fmla="*/ 568 h 3162"/>
                <a:gd name="T20" fmla="*/ 1119 w 2511"/>
                <a:gd name="T21" fmla="*/ 856 h 3162"/>
                <a:gd name="T22" fmla="*/ 1239 w 2511"/>
                <a:gd name="T23" fmla="*/ 1134 h 3162"/>
                <a:gd name="T24" fmla="*/ 1526 w 2511"/>
                <a:gd name="T25" fmla="*/ 1383 h 3162"/>
                <a:gd name="T26" fmla="*/ 1786 w 2511"/>
                <a:gd name="T27" fmla="*/ 1339 h 3162"/>
                <a:gd name="T28" fmla="*/ 1978 w 2511"/>
                <a:gd name="T29" fmla="*/ 1010 h 3162"/>
                <a:gd name="T30" fmla="*/ 2001 w 2511"/>
                <a:gd name="T31" fmla="*/ 710 h 3162"/>
                <a:gd name="T32" fmla="*/ 1827 w 2511"/>
                <a:gd name="T33" fmla="*/ 462 h 3162"/>
                <a:gd name="T34" fmla="*/ 1410 w 2511"/>
                <a:gd name="T35" fmla="*/ 3 h 3162"/>
                <a:gd name="T36" fmla="*/ 1857 w 2511"/>
                <a:gd name="T37" fmla="*/ 95 h 3162"/>
                <a:gd name="T38" fmla="*/ 2181 w 2511"/>
                <a:gd name="T39" fmla="*/ 322 h 3162"/>
                <a:gd name="T40" fmla="*/ 2399 w 2511"/>
                <a:gd name="T41" fmla="*/ 626 h 3162"/>
                <a:gd name="T42" fmla="*/ 2502 w 2511"/>
                <a:gd name="T43" fmla="*/ 935 h 3162"/>
                <a:gd name="T44" fmla="*/ 2478 w 2511"/>
                <a:gd name="T45" fmla="*/ 1324 h 3162"/>
                <a:gd name="T46" fmla="*/ 2348 w 2511"/>
                <a:gd name="T47" fmla="*/ 1684 h 3162"/>
                <a:gd name="T48" fmla="*/ 2178 w 2511"/>
                <a:gd name="T49" fmla="*/ 1960 h 3162"/>
                <a:gd name="T50" fmla="*/ 2044 w 2511"/>
                <a:gd name="T51" fmla="*/ 2176 h 3162"/>
                <a:gd name="T52" fmla="*/ 2016 w 2511"/>
                <a:gd name="T53" fmla="*/ 2402 h 3162"/>
                <a:gd name="T54" fmla="*/ 2119 w 2511"/>
                <a:gd name="T55" fmla="*/ 2693 h 3162"/>
                <a:gd name="T56" fmla="*/ 2286 w 2511"/>
                <a:gd name="T57" fmla="*/ 2935 h 3162"/>
                <a:gd name="T58" fmla="*/ 2442 w 2511"/>
                <a:gd name="T59" fmla="*/ 3100 h 3162"/>
                <a:gd name="T60" fmla="*/ 2511 w 2511"/>
                <a:gd name="T61" fmla="*/ 3162 h 3162"/>
                <a:gd name="T62" fmla="*/ 789 w 2511"/>
                <a:gd name="T63" fmla="*/ 3135 h 3162"/>
                <a:gd name="T64" fmla="*/ 897 w 2511"/>
                <a:gd name="T65" fmla="*/ 3037 h 3162"/>
                <a:gd name="T66" fmla="*/ 974 w 2511"/>
                <a:gd name="T67" fmla="*/ 2864 h 3162"/>
                <a:gd name="T68" fmla="*/ 921 w 2511"/>
                <a:gd name="T69" fmla="*/ 2670 h 3162"/>
                <a:gd name="T70" fmla="*/ 697 w 2511"/>
                <a:gd name="T71" fmla="*/ 2709 h 3162"/>
                <a:gd name="T72" fmla="*/ 448 w 2511"/>
                <a:gd name="T73" fmla="*/ 2721 h 3162"/>
                <a:gd name="T74" fmla="*/ 292 w 2511"/>
                <a:gd name="T75" fmla="*/ 2614 h 3162"/>
                <a:gd name="T76" fmla="*/ 287 w 2511"/>
                <a:gd name="T77" fmla="*/ 2489 h 3162"/>
                <a:gd name="T78" fmla="*/ 305 w 2511"/>
                <a:gd name="T79" fmla="*/ 2372 h 3162"/>
                <a:gd name="T80" fmla="*/ 233 w 2511"/>
                <a:gd name="T81" fmla="*/ 2268 h 3162"/>
                <a:gd name="T82" fmla="*/ 201 w 2511"/>
                <a:gd name="T83" fmla="*/ 2108 h 3162"/>
                <a:gd name="T84" fmla="*/ 222 w 2511"/>
                <a:gd name="T85" fmla="*/ 1976 h 3162"/>
                <a:gd name="T86" fmla="*/ 195 w 2511"/>
                <a:gd name="T87" fmla="*/ 1954 h 3162"/>
                <a:gd name="T88" fmla="*/ 73 w 2511"/>
                <a:gd name="T89" fmla="*/ 1912 h 3162"/>
                <a:gd name="T90" fmla="*/ 0 w 2511"/>
                <a:gd name="T91" fmla="*/ 1837 h 3162"/>
                <a:gd name="T92" fmla="*/ 36 w 2511"/>
                <a:gd name="T93" fmla="*/ 1735 h 3162"/>
                <a:gd name="T94" fmla="*/ 131 w 2511"/>
                <a:gd name="T95" fmla="*/ 1559 h 3162"/>
                <a:gd name="T96" fmla="*/ 230 w 2511"/>
                <a:gd name="T97" fmla="*/ 1397 h 3162"/>
                <a:gd name="T98" fmla="*/ 274 w 2511"/>
                <a:gd name="T99" fmla="*/ 1326 h 3162"/>
                <a:gd name="T100" fmla="*/ 242 w 2511"/>
                <a:gd name="T101" fmla="*/ 1264 h 3162"/>
                <a:gd name="T102" fmla="*/ 198 w 2511"/>
                <a:gd name="T103" fmla="*/ 1158 h 3162"/>
                <a:gd name="T104" fmla="*/ 204 w 2511"/>
                <a:gd name="T105" fmla="*/ 979 h 3162"/>
                <a:gd name="T106" fmla="*/ 294 w 2511"/>
                <a:gd name="T107" fmla="*/ 637 h 3162"/>
                <a:gd name="T108" fmla="*/ 494 w 2511"/>
                <a:gd name="T109" fmla="*/ 278 h 3162"/>
                <a:gd name="T110" fmla="*/ 810 w 2511"/>
                <a:gd name="T111" fmla="*/ 74 h 3162"/>
                <a:gd name="T112" fmla="*/ 1243 w 2511"/>
                <a:gd name="T113" fmla="*/ 0 h 3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11" h="3162">
                  <a:moveTo>
                    <a:pt x="1709" y="1323"/>
                  </a:moveTo>
                  <a:lnTo>
                    <a:pt x="1603" y="1345"/>
                  </a:lnTo>
                  <a:lnTo>
                    <a:pt x="1616" y="1414"/>
                  </a:lnTo>
                  <a:lnTo>
                    <a:pt x="1581" y="1430"/>
                  </a:lnTo>
                  <a:lnTo>
                    <a:pt x="1549" y="1453"/>
                  </a:lnTo>
                  <a:lnTo>
                    <a:pt x="1521" y="1479"/>
                  </a:lnTo>
                  <a:lnTo>
                    <a:pt x="1462" y="1440"/>
                  </a:lnTo>
                  <a:lnTo>
                    <a:pt x="1402" y="1533"/>
                  </a:lnTo>
                  <a:lnTo>
                    <a:pt x="1461" y="1570"/>
                  </a:lnTo>
                  <a:lnTo>
                    <a:pt x="1449" y="1607"/>
                  </a:lnTo>
                  <a:lnTo>
                    <a:pt x="1441" y="1645"/>
                  </a:lnTo>
                  <a:lnTo>
                    <a:pt x="1439" y="1684"/>
                  </a:lnTo>
                  <a:lnTo>
                    <a:pt x="1371" y="1698"/>
                  </a:lnTo>
                  <a:lnTo>
                    <a:pt x="1394" y="1806"/>
                  </a:lnTo>
                  <a:lnTo>
                    <a:pt x="1462" y="1791"/>
                  </a:lnTo>
                  <a:lnTo>
                    <a:pt x="1480" y="1827"/>
                  </a:lnTo>
                  <a:lnTo>
                    <a:pt x="1501" y="1859"/>
                  </a:lnTo>
                  <a:lnTo>
                    <a:pt x="1526" y="1887"/>
                  </a:lnTo>
                  <a:lnTo>
                    <a:pt x="1489" y="1946"/>
                  </a:lnTo>
                  <a:lnTo>
                    <a:pt x="1581" y="2006"/>
                  </a:lnTo>
                  <a:lnTo>
                    <a:pt x="1619" y="1947"/>
                  </a:lnTo>
                  <a:lnTo>
                    <a:pt x="1655" y="1959"/>
                  </a:lnTo>
                  <a:lnTo>
                    <a:pt x="1694" y="1966"/>
                  </a:lnTo>
                  <a:lnTo>
                    <a:pt x="1733" y="1968"/>
                  </a:lnTo>
                  <a:lnTo>
                    <a:pt x="1747" y="2037"/>
                  </a:lnTo>
                  <a:lnTo>
                    <a:pt x="1854" y="2014"/>
                  </a:lnTo>
                  <a:lnTo>
                    <a:pt x="1839" y="1946"/>
                  </a:lnTo>
                  <a:lnTo>
                    <a:pt x="1874" y="1928"/>
                  </a:lnTo>
                  <a:lnTo>
                    <a:pt x="1907" y="1906"/>
                  </a:lnTo>
                  <a:lnTo>
                    <a:pt x="1936" y="1880"/>
                  </a:lnTo>
                  <a:lnTo>
                    <a:pt x="1993" y="1919"/>
                  </a:lnTo>
                  <a:lnTo>
                    <a:pt x="2053" y="1827"/>
                  </a:lnTo>
                  <a:lnTo>
                    <a:pt x="1995" y="1788"/>
                  </a:lnTo>
                  <a:lnTo>
                    <a:pt x="2007" y="1752"/>
                  </a:lnTo>
                  <a:lnTo>
                    <a:pt x="2014" y="1714"/>
                  </a:lnTo>
                  <a:lnTo>
                    <a:pt x="2016" y="1676"/>
                  </a:lnTo>
                  <a:lnTo>
                    <a:pt x="2084" y="1661"/>
                  </a:lnTo>
                  <a:lnTo>
                    <a:pt x="2062" y="1554"/>
                  </a:lnTo>
                  <a:lnTo>
                    <a:pt x="1994" y="1568"/>
                  </a:lnTo>
                  <a:lnTo>
                    <a:pt x="1977" y="1533"/>
                  </a:lnTo>
                  <a:lnTo>
                    <a:pt x="1954" y="1501"/>
                  </a:lnTo>
                  <a:lnTo>
                    <a:pt x="1928" y="1472"/>
                  </a:lnTo>
                  <a:lnTo>
                    <a:pt x="1967" y="1414"/>
                  </a:lnTo>
                  <a:lnTo>
                    <a:pt x="1876" y="1354"/>
                  </a:lnTo>
                  <a:lnTo>
                    <a:pt x="1837" y="1413"/>
                  </a:lnTo>
                  <a:lnTo>
                    <a:pt x="1800" y="1400"/>
                  </a:lnTo>
                  <a:lnTo>
                    <a:pt x="1763" y="1393"/>
                  </a:lnTo>
                  <a:lnTo>
                    <a:pt x="1724" y="1391"/>
                  </a:lnTo>
                  <a:lnTo>
                    <a:pt x="1709" y="1323"/>
                  </a:lnTo>
                  <a:close/>
                  <a:moveTo>
                    <a:pt x="1608" y="273"/>
                  </a:moveTo>
                  <a:lnTo>
                    <a:pt x="1583" y="379"/>
                  </a:lnTo>
                  <a:lnTo>
                    <a:pt x="1538" y="379"/>
                  </a:lnTo>
                  <a:lnTo>
                    <a:pt x="1494" y="385"/>
                  </a:lnTo>
                  <a:lnTo>
                    <a:pt x="1450" y="395"/>
                  </a:lnTo>
                  <a:lnTo>
                    <a:pt x="1406" y="409"/>
                  </a:lnTo>
                  <a:lnTo>
                    <a:pt x="1348" y="316"/>
                  </a:lnTo>
                  <a:lnTo>
                    <a:pt x="1203" y="406"/>
                  </a:lnTo>
                  <a:lnTo>
                    <a:pt x="1261" y="499"/>
                  </a:lnTo>
                  <a:lnTo>
                    <a:pt x="1229" y="532"/>
                  </a:lnTo>
                  <a:lnTo>
                    <a:pt x="1201" y="568"/>
                  </a:lnTo>
                  <a:lnTo>
                    <a:pt x="1177" y="606"/>
                  </a:lnTo>
                  <a:lnTo>
                    <a:pt x="1157" y="645"/>
                  </a:lnTo>
                  <a:lnTo>
                    <a:pt x="1051" y="621"/>
                  </a:lnTo>
                  <a:lnTo>
                    <a:pt x="1013" y="787"/>
                  </a:lnTo>
                  <a:lnTo>
                    <a:pt x="1119" y="812"/>
                  </a:lnTo>
                  <a:lnTo>
                    <a:pt x="1119" y="856"/>
                  </a:lnTo>
                  <a:lnTo>
                    <a:pt x="1124" y="901"/>
                  </a:lnTo>
                  <a:lnTo>
                    <a:pt x="1134" y="945"/>
                  </a:lnTo>
                  <a:lnTo>
                    <a:pt x="1149" y="989"/>
                  </a:lnTo>
                  <a:lnTo>
                    <a:pt x="1057" y="1047"/>
                  </a:lnTo>
                  <a:lnTo>
                    <a:pt x="1147" y="1191"/>
                  </a:lnTo>
                  <a:lnTo>
                    <a:pt x="1239" y="1134"/>
                  </a:lnTo>
                  <a:lnTo>
                    <a:pt x="1272" y="1166"/>
                  </a:lnTo>
                  <a:lnTo>
                    <a:pt x="1307" y="1194"/>
                  </a:lnTo>
                  <a:lnTo>
                    <a:pt x="1345" y="1218"/>
                  </a:lnTo>
                  <a:lnTo>
                    <a:pt x="1384" y="1238"/>
                  </a:lnTo>
                  <a:lnTo>
                    <a:pt x="1361" y="1345"/>
                  </a:lnTo>
                  <a:lnTo>
                    <a:pt x="1526" y="1383"/>
                  </a:lnTo>
                  <a:lnTo>
                    <a:pt x="1551" y="1277"/>
                  </a:lnTo>
                  <a:lnTo>
                    <a:pt x="1595" y="1276"/>
                  </a:lnTo>
                  <a:lnTo>
                    <a:pt x="1641" y="1271"/>
                  </a:lnTo>
                  <a:lnTo>
                    <a:pt x="1685" y="1261"/>
                  </a:lnTo>
                  <a:lnTo>
                    <a:pt x="1729" y="1247"/>
                  </a:lnTo>
                  <a:lnTo>
                    <a:pt x="1786" y="1339"/>
                  </a:lnTo>
                  <a:lnTo>
                    <a:pt x="1930" y="1248"/>
                  </a:lnTo>
                  <a:lnTo>
                    <a:pt x="1873" y="1156"/>
                  </a:lnTo>
                  <a:lnTo>
                    <a:pt x="1906" y="1123"/>
                  </a:lnTo>
                  <a:lnTo>
                    <a:pt x="1933" y="1088"/>
                  </a:lnTo>
                  <a:lnTo>
                    <a:pt x="1957" y="1050"/>
                  </a:lnTo>
                  <a:lnTo>
                    <a:pt x="1978" y="1010"/>
                  </a:lnTo>
                  <a:lnTo>
                    <a:pt x="2083" y="1034"/>
                  </a:lnTo>
                  <a:lnTo>
                    <a:pt x="2122" y="869"/>
                  </a:lnTo>
                  <a:lnTo>
                    <a:pt x="2016" y="844"/>
                  </a:lnTo>
                  <a:lnTo>
                    <a:pt x="2015" y="799"/>
                  </a:lnTo>
                  <a:lnTo>
                    <a:pt x="2010" y="754"/>
                  </a:lnTo>
                  <a:lnTo>
                    <a:pt x="2001" y="710"/>
                  </a:lnTo>
                  <a:lnTo>
                    <a:pt x="1986" y="666"/>
                  </a:lnTo>
                  <a:lnTo>
                    <a:pt x="2078" y="609"/>
                  </a:lnTo>
                  <a:lnTo>
                    <a:pt x="1988" y="464"/>
                  </a:lnTo>
                  <a:lnTo>
                    <a:pt x="1896" y="522"/>
                  </a:lnTo>
                  <a:lnTo>
                    <a:pt x="1863" y="490"/>
                  </a:lnTo>
                  <a:lnTo>
                    <a:pt x="1827" y="462"/>
                  </a:lnTo>
                  <a:lnTo>
                    <a:pt x="1790" y="437"/>
                  </a:lnTo>
                  <a:lnTo>
                    <a:pt x="1749" y="418"/>
                  </a:lnTo>
                  <a:lnTo>
                    <a:pt x="1774" y="311"/>
                  </a:lnTo>
                  <a:lnTo>
                    <a:pt x="1608" y="273"/>
                  </a:lnTo>
                  <a:close/>
                  <a:moveTo>
                    <a:pt x="1325" y="0"/>
                  </a:moveTo>
                  <a:lnTo>
                    <a:pt x="1410" y="3"/>
                  </a:lnTo>
                  <a:lnTo>
                    <a:pt x="1498" y="9"/>
                  </a:lnTo>
                  <a:lnTo>
                    <a:pt x="1588" y="19"/>
                  </a:lnTo>
                  <a:lnTo>
                    <a:pt x="1659" y="31"/>
                  </a:lnTo>
                  <a:lnTo>
                    <a:pt x="1728" y="47"/>
                  </a:lnTo>
                  <a:lnTo>
                    <a:pt x="1794" y="69"/>
                  </a:lnTo>
                  <a:lnTo>
                    <a:pt x="1857" y="95"/>
                  </a:lnTo>
                  <a:lnTo>
                    <a:pt x="1918" y="124"/>
                  </a:lnTo>
                  <a:lnTo>
                    <a:pt x="1976" y="158"/>
                  </a:lnTo>
                  <a:lnTo>
                    <a:pt x="2032" y="194"/>
                  </a:lnTo>
                  <a:lnTo>
                    <a:pt x="2083" y="235"/>
                  </a:lnTo>
                  <a:lnTo>
                    <a:pt x="2134" y="277"/>
                  </a:lnTo>
                  <a:lnTo>
                    <a:pt x="2181" y="322"/>
                  </a:lnTo>
                  <a:lnTo>
                    <a:pt x="2224" y="370"/>
                  </a:lnTo>
                  <a:lnTo>
                    <a:pt x="2265" y="419"/>
                  </a:lnTo>
                  <a:lnTo>
                    <a:pt x="2304" y="469"/>
                  </a:lnTo>
                  <a:lnTo>
                    <a:pt x="2338" y="520"/>
                  </a:lnTo>
                  <a:lnTo>
                    <a:pt x="2370" y="573"/>
                  </a:lnTo>
                  <a:lnTo>
                    <a:pt x="2399" y="626"/>
                  </a:lnTo>
                  <a:lnTo>
                    <a:pt x="2424" y="678"/>
                  </a:lnTo>
                  <a:lnTo>
                    <a:pt x="2446" y="732"/>
                  </a:lnTo>
                  <a:lnTo>
                    <a:pt x="2465" y="784"/>
                  </a:lnTo>
                  <a:lnTo>
                    <a:pt x="2480" y="836"/>
                  </a:lnTo>
                  <a:lnTo>
                    <a:pt x="2493" y="886"/>
                  </a:lnTo>
                  <a:lnTo>
                    <a:pt x="2502" y="935"/>
                  </a:lnTo>
                  <a:lnTo>
                    <a:pt x="2507" y="982"/>
                  </a:lnTo>
                  <a:lnTo>
                    <a:pt x="2509" y="1027"/>
                  </a:lnTo>
                  <a:lnTo>
                    <a:pt x="2507" y="1107"/>
                  </a:lnTo>
                  <a:lnTo>
                    <a:pt x="2502" y="1182"/>
                  </a:lnTo>
                  <a:lnTo>
                    <a:pt x="2492" y="1255"/>
                  </a:lnTo>
                  <a:lnTo>
                    <a:pt x="2478" y="1324"/>
                  </a:lnTo>
                  <a:lnTo>
                    <a:pt x="2463" y="1391"/>
                  </a:lnTo>
                  <a:lnTo>
                    <a:pt x="2444" y="1454"/>
                  </a:lnTo>
                  <a:lnTo>
                    <a:pt x="2422" y="1515"/>
                  </a:lnTo>
                  <a:lnTo>
                    <a:pt x="2399" y="1574"/>
                  </a:lnTo>
                  <a:lnTo>
                    <a:pt x="2374" y="1630"/>
                  </a:lnTo>
                  <a:lnTo>
                    <a:pt x="2348" y="1684"/>
                  </a:lnTo>
                  <a:lnTo>
                    <a:pt x="2320" y="1735"/>
                  </a:lnTo>
                  <a:lnTo>
                    <a:pt x="2292" y="1783"/>
                  </a:lnTo>
                  <a:lnTo>
                    <a:pt x="2263" y="1831"/>
                  </a:lnTo>
                  <a:lnTo>
                    <a:pt x="2234" y="1875"/>
                  </a:lnTo>
                  <a:lnTo>
                    <a:pt x="2206" y="1919"/>
                  </a:lnTo>
                  <a:lnTo>
                    <a:pt x="2178" y="1960"/>
                  </a:lnTo>
                  <a:lnTo>
                    <a:pt x="2152" y="1999"/>
                  </a:lnTo>
                  <a:lnTo>
                    <a:pt x="2127" y="2038"/>
                  </a:lnTo>
                  <a:lnTo>
                    <a:pt x="2103" y="2074"/>
                  </a:lnTo>
                  <a:lnTo>
                    <a:pt x="2081" y="2109"/>
                  </a:lnTo>
                  <a:lnTo>
                    <a:pt x="2062" y="2143"/>
                  </a:lnTo>
                  <a:lnTo>
                    <a:pt x="2044" y="2176"/>
                  </a:lnTo>
                  <a:lnTo>
                    <a:pt x="2031" y="2207"/>
                  </a:lnTo>
                  <a:lnTo>
                    <a:pt x="2020" y="2238"/>
                  </a:lnTo>
                  <a:lnTo>
                    <a:pt x="2013" y="2268"/>
                  </a:lnTo>
                  <a:lnTo>
                    <a:pt x="2010" y="2298"/>
                  </a:lnTo>
                  <a:lnTo>
                    <a:pt x="2011" y="2350"/>
                  </a:lnTo>
                  <a:lnTo>
                    <a:pt x="2016" y="2402"/>
                  </a:lnTo>
                  <a:lnTo>
                    <a:pt x="2025" y="2453"/>
                  </a:lnTo>
                  <a:lnTo>
                    <a:pt x="2039" y="2502"/>
                  </a:lnTo>
                  <a:lnTo>
                    <a:pt x="2054" y="2552"/>
                  </a:lnTo>
                  <a:lnTo>
                    <a:pt x="2074" y="2599"/>
                  </a:lnTo>
                  <a:lnTo>
                    <a:pt x="2095" y="2647"/>
                  </a:lnTo>
                  <a:lnTo>
                    <a:pt x="2119" y="2693"/>
                  </a:lnTo>
                  <a:lnTo>
                    <a:pt x="2144" y="2737"/>
                  </a:lnTo>
                  <a:lnTo>
                    <a:pt x="2171" y="2781"/>
                  </a:lnTo>
                  <a:lnTo>
                    <a:pt x="2199" y="2822"/>
                  </a:lnTo>
                  <a:lnTo>
                    <a:pt x="2228" y="2861"/>
                  </a:lnTo>
                  <a:lnTo>
                    <a:pt x="2257" y="2899"/>
                  </a:lnTo>
                  <a:lnTo>
                    <a:pt x="2286" y="2935"/>
                  </a:lnTo>
                  <a:lnTo>
                    <a:pt x="2315" y="2969"/>
                  </a:lnTo>
                  <a:lnTo>
                    <a:pt x="2343" y="3000"/>
                  </a:lnTo>
                  <a:lnTo>
                    <a:pt x="2371" y="3029"/>
                  </a:lnTo>
                  <a:lnTo>
                    <a:pt x="2397" y="3056"/>
                  </a:lnTo>
                  <a:lnTo>
                    <a:pt x="2420" y="3080"/>
                  </a:lnTo>
                  <a:lnTo>
                    <a:pt x="2442" y="3100"/>
                  </a:lnTo>
                  <a:lnTo>
                    <a:pt x="2462" y="3119"/>
                  </a:lnTo>
                  <a:lnTo>
                    <a:pt x="2479" y="3134"/>
                  </a:lnTo>
                  <a:lnTo>
                    <a:pt x="2493" y="3146"/>
                  </a:lnTo>
                  <a:lnTo>
                    <a:pt x="2503" y="3155"/>
                  </a:lnTo>
                  <a:lnTo>
                    <a:pt x="2509" y="3160"/>
                  </a:lnTo>
                  <a:lnTo>
                    <a:pt x="2511" y="3162"/>
                  </a:lnTo>
                  <a:lnTo>
                    <a:pt x="746" y="3162"/>
                  </a:lnTo>
                  <a:lnTo>
                    <a:pt x="749" y="3160"/>
                  </a:lnTo>
                  <a:lnTo>
                    <a:pt x="755" y="3157"/>
                  </a:lnTo>
                  <a:lnTo>
                    <a:pt x="763" y="3152"/>
                  </a:lnTo>
                  <a:lnTo>
                    <a:pt x="775" y="3145"/>
                  </a:lnTo>
                  <a:lnTo>
                    <a:pt x="789" y="3135"/>
                  </a:lnTo>
                  <a:lnTo>
                    <a:pt x="805" y="3124"/>
                  </a:lnTo>
                  <a:lnTo>
                    <a:pt x="823" y="3111"/>
                  </a:lnTo>
                  <a:lnTo>
                    <a:pt x="841" y="3096"/>
                  </a:lnTo>
                  <a:lnTo>
                    <a:pt x="860" y="3078"/>
                  </a:lnTo>
                  <a:lnTo>
                    <a:pt x="879" y="3059"/>
                  </a:lnTo>
                  <a:lnTo>
                    <a:pt x="897" y="3037"/>
                  </a:lnTo>
                  <a:lnTo>
                    <a:pt x="915" y="3013"/>
                  </a:lnTo>
                  <a:lnTo>
                    <a:pt x="931" y="2987"/>
                  </a:lnTo>
                  <a:lnTo>
                    <a:pt x="946" y="2959"/>
                  </a:lnTo>
                  <a:lnTo>
                    <a:pt x="957" y="2931"/>
                  </a:lnTo>
                  <a:lnTo>
                    <a:pt x="968" y="2898"/>
                  </a:lnTo>
                  <a:lnTo>
                    <a:pt x="974" y="2864"/>
                  </a:lnTo>
                  <a:lnTo>
                    <a:pt x="977" y="2829"/>
                  </a:lnTo>
                  <a:lnTo>
                    <a:pt x="975" y="2791"/>
                  </a:lnTo>
                  <a:lnTo>
                    <a:pt x="970" y="2752"/>
                  </a:lnTo>
                  <a:lnTo>
                    <a:pt x="959" y="2710"/>
                  </a:lnTo>
                  <a:lnTo>
                    <a:pt x="943" y="2666"/>
                  </a:lnTo>
                  <a:lnTo>
                    <a:pt x="921" y="2670"/>
                  </a:lnTo>
                  <a:lnTo>
                    <a:pt x="893" y="2675"/>
                  </a:lnTo>
                  <a:lnTo>
                    <a:pt x="860" y="2681"/>
                  </a:lnTo>
                  <a:lnTo>
                    <a:pt x="823" y="2687"/>
                  </a:lnTo>
                  <a:lnTo>
                    <a:pt x="783" y="2695"/>
                  </a:lnTo>
                  <a:lnTo>
                    <a:pt x="740" y="2702"/>
                  </a:lnTo>
                  <a:lnTo>
                    <a:pt x="697" y="2709"/>
                  </a:lnTo>
                  <a:lnTo>
                    <a:pt x="652" y="2715"/>
                  </a:lnTo>
                  <a:lnTo>
                    <a:pt x="608" y="2723"/>
                  </a:lnTo>
                  <a:lnTo>
                    <a:pt x="566" y="2729"/>
                  </a:lnTo>
                  <a:lnTo>
                    <a:pt x="524" y="2731"/>
                  </a:lnTo>
                  <a:lnTo>
                    <a:pt x="485" y="2728"/>
                  </a:lnTo>
                  <a:lnTo>
                    <a:pt x="448" y="2721"/>
                  </a:lnTo>
                  <a:lnTo>
                    <a:pt x="414" y="2708"/>
                  </a:lnTo>
                  <a:lnTo>
                    <a:pt x="381" y="2694"/>
                  </a:lnTo>
                  <a:lnTo>
                    <a:pt x="353" y="2676"/>
                  </a:lnTo>
                  <a:lnTo>
                    <a:pt x="328" y="2656"/>
                  </a:lnTo>
                  <a:lnTo>
                    <a:pt x="308" y="2636"/>
                  </a:lnTo>
                  <a:lnTo>
                    <a:pt x="292" y="2614"/>
                  </a:lnTo>
                  <a:lnTo>
                    <a:pt x="281" y="2593"/>
                  </a:lnTo>
                  <a:lnTo>
                    <a:pt x="277" y="2575"/>
                  </a:lnTo>
                  <a:lnTo>
                    <a:pt x="276" y="2555"/>
                  </a:lnTo>
                  <a:lnTo>
                    <a:pt x="278" y="2533"/>
                  </a:lnTo>
                  <a:lnTo>
                    <a:pt x="282" y="2511"/>
                  </a:lnTo>
                  <a:lnTo>
                    <a:pt x="287" y="2489"/>
                  </a:lnTo>
                  <a:lnTo>
                    <a:pt x="293" y="2466"/>
                  </a:lnTo>
                  <a:lnTo>
                    <a:pt x="299" y="2444"/>
                  </a:lnTo>
                  <a:lnTo>
                    <a:pt x="303" y="2423"/>
                  </a:lnTo>
                  <a:lnTo>
                    <a:pt x="306" y="2404"/>
                  </a:lnTo>
                  <a:lnTo>
                    <a:pt x="307" y="2386"/>
                  </a:lnTo>
                  <a:lnTo>
                    <a:pt x="305" y="2372"/>
                  </a:lnTo>
                  <a:lnTo>
                    <a:pt x="300" y="2360"/>
                  </a:lnTo>
                  <a:lnTo>
                    <a:pt x="289" y="2348"/>
                  </a:lnTo>
                  <a:lnTo>
                    <a:pt x="277" y="2332"/>
                  </a:lnTo>
                  <a:lnTo>
                    <a:pt x="263" y="2313"/>
                  </a:lnTo>
                  <a:lnTo>
                    <a:pt x="247" y="2292"/>
                  </a:lnTo>
                  <a:lnTo>
                    <a:pt x="233" y="2268"/>
                  </a:lnTo>
                  <a:lnTo>
                    <a:pt x="218" y="2244"/>
                  </a:lnTo>
                  <a:lnTo>
                    <a:pt x="207" y="2218"/>
                  </a:lnTo>
                  <a:lnTo>
                    <a:pt x="198" y="2190"/>
                  </a:lnTo>
                  <a:lnTo>
                    <a:pt x="194" y="2163"/>
                  </a:lnTo>
                  <a:lnTo>
                    <a:pt x="194" y="2135"/>
                  </a:lnTo>
                  <a:lnTo>
                    <a:pt x="201" y="2108"/>
                  </a:lnTo>
                  <a:lnTo>
                    <a:pt x="211" y="2077"/>
                  </a:lnTo>
                  <a:lnTo>
                    <a:pt x="218" y="2050"/>
                  </a:lnTo>
                  <a:lnTo>
                    <a:pt x="222" y="2025"/>
                  </a:lnTo>
                  <a:lnTo>
                    <a:pt x="223" y="2006"/>
                  </a:lnTo>
                  <a:lnTo>
                    <a:pt x="223" y="1989"/>
                  </a:lnTo>
                  <a:lnTo>
                    <a:pt x="222" y="1976"/>
                  </a:lnTo>
                  <a:lnTo>
                    <a:pt x="221" y="1966"/>
                  </a:lnTo>
                  <a:lnTo>
                    <a:pt x="220" y="1961"/>
                  </a:lnTo>
                  <a:lnTo>
                    <a:pt x="219" y="1959"/>
                  </a:lnTo>
                  <a:lnTo>
                    <a:pt x="216" y="1958"/>
                  </a:lnTo>
                  <a:lnTo>
                    <a:pt x="208" y="1957"/>
                  </a:lnTo>
                  <a:lnTo>
                    <a:pt x="195" y="1954"/>
                  </a:lnTo>
                  <a:lnTo>
                    <a:pt x="179" y="1950"/>
                  </a:lnTo>
                  <a:lnTo>
                    <a:pt x="160" y="1945"/>
                  </a:lnTo>
                  <a:lnTo>
                    <a:pt x="140" y="1938"/>
                  </a:lnTo>
                  <a:lnTo>
                    <a:pt x="117" y="1930"/>
                  </a:lnTo>
                  <a:lnTo>
                    <a:pt x="95" y="1922"/>
                  </a:lnTo>
                  <a:lnTo>
                    <a:pt x="73" y="1912"/>
                  </a:lnTo>
                  <a:lnTo>
                    <a:pt x="53" y="1901"/>
                  </a:lnTo>
                  <a:lnTo>
                    <a:pt x="34" y="1889"/>
                  </a:lnTo>
                  <a:lnTo>
                    <a:pt x="19" y="1876"/>
                  </a:lnTo>
                  <a:lnTo>
                    <a:pt x="8" y="1862"/>
                  </a:lnTo>
                  <a:lnTo>
                    <a:pt x="1" y="1847"/>
                  </a:lnTo>
                  <a:lnTo>
                    <a:pt x="0" y="1837"/>
                  </a:lnTo>
                  <a:lnTo>
                    <a:pt x="0" y="1835"/>
                  </a:lnTo>
                  <a:lnTo>
                    <a:pt x="3" y="1821"/>
                  </a:lnTo>
                  <a:lnTo>
                    <a:pt x="7" y="1804"/>
                  </a:lnTo>
                  <a:lnTo>
                    <a:pt x="15" y="1783"/>
                  </a:lnTo>
                  <a:lnTo>
                    <a:pt x="25" y="1760"/>
                  </a:lnTo>
                  <a:lnTo>
                    <a:pt x="36" y="1735"/>
                  </a:lnTo>
                  <a:lnTo>
                    <a:pt x="50" y="1708"/>
                  </a:lnTo>
                  <a:lnTo>
                    <a:pt x="64" y="1680"/>
                  </a:lnTo>
                  <a:lnTo>
                    <a:pt x="80" y="1650"/>
                  </a:lnTo>
                  <a:lnTo>
                    <a:pt x="96" y="1620"/>
                  </a:lnTo>
                  <a:lnTo>
                    <a:pt x="114" y="1590"/>
                  </a:lnTo>
                  <a:lnTo>
                    <a:pt x="131" y="1559"/>
                  </a:lnTo>
                  <a:lnTo>
                    <a:pt x="149" y="1529"/>
                  </a:lnTo>
                  <a:lnTo>
                    <a:pt x="166" y="1500"/>
                  </a:lnTo>
                  <a:lnTo>
                    <a:pt x="183" y="1472"/>
                  </a:lnTo>
                  <a:lnTo>
                    <a:pt x="200" y="1445"/>
                  </a:lnTo>
                  <a:lnTo>
                    <a:pt x="215" y="1420"/>
                  </a:lnTo>
                  <a:lnTo>
                    <a:pt x="230" y="1397"/>
                  </a:lnTo>
                  <a:lnTo>
                    <a:pt x="242" y="1377"/>
                  </a:lnTo>
                  <a:lnTo>
                    <a:pt x="253" y="1359"/>
                  </a:lnTo>
                  <a:lnTo>
                    <a:pt x="262" y="1346"/>
                  </a:lnTo>
                  <a:lnTo>
                    <a:pt x="269" y="1334"/>
                  </a:lnTo>
                  <a:lnTo>
                    <a:pt x="273" y="1328"/>
                  </a:lnTo>
                  <a:lnTo>
                    <a:pt x="274" y="1326"/>
                  </a:lnTo>
                  <a:lnTo>
                    <a:pt x="273" y="1324"/>
                  </a:lnTo>
                  <a:lnTo>
                    <a:pt x="270" y="1318"/>
                  </a:lnTo>
                  <a:lnTo>
                    <a:pt x="265" y="1307"/>
                  </a:lnTo>
                  <a:lnTo>
                    <a:pt x="257" y="1295"/>
                  </a:lnTo>
                  <a:lnTo>
                    <a:pt x="250" y="1280"/>
                  </a:lnTo>
                  <a:lnTo>
                    <a:pt x="242" y="1264"/>
                  </a:lnTo>
                  <a:lnTo>
                    <a:pt x="233" y="1246"/>
                  </a:lnTo>
                  <a:lnTo>
                    <a:pt x="224" y="1228"/>
                  </a:lnTo>
                  <a:lnTo>
                    <a:pt x="216" y="1209"/>
                  </a:lnTo>
                  <a:lnTo>
                    <a:pt x="209" y="1191"/>
                  </a:lnTo>
                  <a:lnTo>
                    <a:pt x="203" y="1174"/>
                  </a:lnTo>
                  <a:lnTo>
                    <a:pt x="198" y="1158"/>
                  </a:lnTo>
                  <a:lnTo>
                    <a:pt x="195" y="1144"/>
                  </a:lnTo>
                  <a:lnTo>
                    <a:pt x="194" y="1122"/>
                  </a:lnTo>
                  <a:lnTo>
                    <a:pt x="194" y="1094"/>
                  </a:lnTo>
                  <a:lnTo>
                    <a:pt x="195" y="1061"/>
                  </a:lnTo>
                  <a:lnTo>
                    <a:pt x="198" y="1023"/>
                  </a:lnTo>
                  <a:lnTo>
                    <a:pt x="204" y="979"/>
                  </a:lnTo>
                  <a:lnTo>
                    <a:pt x="211" y="932"/>
                  </a:lnTo>
                  <a:lnTo>
                    <a:pt x="221" y="880"/>
                  </a:lnTo>
                  <a:lnTo>
                    <a:pt x="235" y="824"/>
                  </a:lnTo>
                  <a:lnTo>
                    <a:pt x="250" y="764"/>
                  </a:lnTo>
                  <a:lnTo>
                    <a:pt x="270" y="702"/>
                  </a:lnTo>
                  <a:lnTo>
                    <a:pt x="294" y="637"/>
                  </a:lnTo>
                  <a:lnTo>
                    <a:pt x="320" y="570"/>
                  </a:lnTo>
                  <a:lnTo>
                    <a:pt x="352" y="500"/>
                  </a:lnTo>
                  <a:lnTo>
                    <a:pt x="387" y="430"/>
                  </a:lnTo>
                  <a:lnTo>
                    <a:pt x="419" y="375"/>
                  </a:lnTo>
                  <a:lnTo>
                    <a:pt x="455" y="325"/>
                  </a:lnTo>
                  <a:lnTo>
                    <a:pt x="494" y="278"/>
                  </a:lnTo>
                  <a:lnTo>
                    <a:pt x="539" y="235"/>
                  </a:lnTo>
                  <a:lnTo>
                    <a:pt x="585" y="195"/>
                  </a:lnTo>
                  <a:lnTo>
                    <a:pt x="636" y="160"/>
                  </a:lnTo>
                  <a:lnTo>
                    <a:pt x="691" y="128"/>
                  </a:lnTo>
                  <a:lnTo>
                    <a:pt x="749" y="99"/>
                  </a:lnTo>
                  <a:lnTo>
                    <a:pt x="810" y="74"/>
                  </a:lnTo>
                  <a:lnTo>
                    <a:pt x="875" y="53"/>
                  </a:lnTo>
                  <a:lnTo>
                    <a:pt x="942" y="35"/>
                  </a:lnTo>
                  <a:lnTo>
                    <a:pt x="1013" y="21"/>
                  </a:lnTo>
                  <a:lnTo>
                    <a:pt x="1087" y="10"/>
                  </a:lnTo>
                  <a:lnTo>
                    <a:pt x="1163" y="3"/>
                  </a:lnTo>
                  <a:lnTo>
                    <a:pt x="1243" y="0"/>
                  </a:lnTo>
                  <a:lnTo>
                    <a:pt x="1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3" name="Group 479">
            <a:extLst>
              <a:ext uri="{FF2B5EF4-FFF2-40B4-BE49-F238E27FC236}">
                <a16:creationId xmlns:a16="http://schemas.microsoft.com/office/drawing/2014/main" id="{BEB21294-1B0B-490D-8BEF-8D3CADC15C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02060" y="3001408"/>
            <a:ext cx="572031" cy="572031"/>
            <a:chOff x="3110" y="402"/>
            <a:chExt cx="4098" cy="4098"/>
          </a:xfrm>
          <a:solidFill>
            <a:schemeClr val="bg1"/>
          </a:solidFill>
        </p:grpSpPr>
        <p:sp>
          <p:nvSpPr>
            <p:cNvPr id="94" name="Freeform 481">
              <a:extLst>
                <a:ext uri="{FF2B5EF4-FFF2-40B4-BE49-F238E27FC236}">
                  <a16:creationId xmlns:a16="http://schemas.microsoft.com/office/drawing/2014/main" id="{0BB93613-C04D-418A-B906-59E0E3F3F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0" y="402"/>
              <a:ext cx="4098" cy="4098"/>
            </a:xfrm>
            <a:custGeom>
              <a:avLst/>
              <a:gdLst>
                <a:gd name="T0" fmla="*/ 1698 w 4098"/>
                <a:gd name="T1" fmla="*/ 196 h 4098"/>
                <a:gd name="T2" fmla="*/ 1264 w 4098"/>
                <a:gd name="T3" fmla="*/ 334 h 4098"/>
                <a:gd name="T4" fmla="*/ 883 w 4098"/>
                <a:gd name="T5" fmla="*/ 569 h 4098"/>
                <a:gd name="T6" fmla="*/ 569 w 4098"/>
                <a:gd name="T7" fmla="*/ 883 h 4098"/>
                <a:gd name="T8" fmla="*/ 334 w 4098"/>
                <a:gd name="T9" fmla="*/ 1264 h 4098"/>
                <a:gd name="T10" fmla="*/ 196 w 4098"/>
                <a:gd name="T11" fmla="*/ 1698 h 4098"/>
                <a:gd name="T12" fmla="*/ 166 w 4098"/>
                <a:gd name="T13" fmla="*/ 2168 h 4098"/>
                <a:gd name="T14" fmla="*/ 252 w 4098"/>
                <a:gd name="T15" fmla="*/ 2623 h 4098"/>
                <a:gd name="T16" fmla="*/ 441 w 4098"/>
                <a:gd name="T17" fmla="*/ 3033 h 4098"/>
                <a:gd name="T18" fmla="*/ 717 w 4098"/>
                <a:gd name="T19" fmla="*/ 3381 h 4098"/>
                <a:gd name="T20" fmla="*/ 1065 w 4098"/>
                <a:gd name="T21" fmla="*/ 3657 h 4098"/>
                <a:gd name="T22" fmla="*/ 1475 w 4098"/>
                <a:gd name="T23" fmla="*/ 3846 h 4098"/>
                <a:gd name="T24" fmla="*/ 1930 w 4098"/>
                <a:gd name="T25" fmla="*/ 3932 h 4098"/>
                <a:gd name="T26" fmla="*/ 2400 w 4098"/>
                <a:gd name="T27" fmla="*/ 3902 h 4098"/>
                <a:gd name="T28" fmla="*/ 2834 w 4098"/>
                <a:gd name="T29" fmla="*/ 3764 h 4098"/>
                <a:gd name="T30" fmla="*/ 3215 w 4098"/>
                <a:gd name="T31" fmla="*/ 3529 h 4098"/>
                <a:gd name="T32" fmla="*/ 3529 w 4098"/>
                <a:gd name="T33" fmla="*/ 3215 h 4098"/>
                <a:gd name="T34" fmla="*/ 3764 w 4098"/>
                <a:gd name="T35" fmla="*/ 2834 h 4098"/>
                <a:gd name="T36" fmla="*/ 3902 w 4098"/>
                <a:gd name="T37" fmla="*/ 2400 h 4098"/>
                <a:gd name="T38" fmla="*/ 3932 w 4098"/>
                <a:gd name="T39" fmla="*/ 1930 h 4098"/>
                <a:gd name="T40" fmla="*/ 3846 w 4098"/>
                <a:gd name="T41" fmla="*/ 1475 h 4098"/>
                <a:gd name="T42" fmla="*/ 3657 w 4098"/>
                <a:gd name="T43" fmla="*/ 1065 h 4098"/>
                <a:gd name="T44" fmla="*/ 3381 w 4098"/>
                <a:gd name="T45" fmla="*/ 717 h 4098"/>
                <a:gd name="T46" fmla="*/ 3033 w 4098"/>
                <a:gd name="T47" fmla="*/ 441 h 4098"/>
                <a:gd name="T48" fmla="*/ 2623 w 4098"/>
                <a:gd name="T49" fmla="*/ 252 h 4098"/>
                <a:gd name="T50" fmla="*/ 2168 w 4098"/>
                <a:gd name="T51" fmla="*/ 166 h 4098"/>
                <a:gd name="T52" fmla="*/ 2281 w 4098"/>
                <a:gd name="T53" fmla="*/ 12 h 4098"/>
                <a:gd name="T54" fmla="*/ 2727 w 4098"/>
                <a:gd name="T55" fmla="*/ 114 h 4098"/>
                <a:gd name="T56" fmla="*/ 3137 w 4098"/>
                <a:gd name="T57" fmla="*/ 312 h 4098"/>
                <a:gd name="T58" fmla="*/ 3498 w 4098"/>
                <a:gd name="T59" fmla="*/ 600 h 4098"/>
                <a:gd name="T60" fmla="*/ 3786 w 4098"/>
                <a:gd name="T61" fmla="*/ 961 h 4098"/>
                <a:gd name="T62" fmla="*/ 3984 w 4098"/>
                <a:gd name="T63" fmla="*/ 1371 h 4098"/>
                <a:gd name="T64" fmla="*/ 4086 w 4098"/>
                <a:gd name="T65" fmla="*/ 1817 h 4098"/>
                <a:gd name="T66" fmla="*/ 4086 w 4098"/>
                <a:gd name="T67" fmla="*/ 2281 h 4098"/>
                <a:gd name="T68" fmla="*/ 3984 w 4098"/>
                <a:gd name="T69" fmla="*/ 2727 h 4098"/>
                <a:gd name="T70" fmla="*/ 3786 w 4098"/>
                <a:gd name="T71" fmla="*/ 3137 h 4098"/>
                <a:gd name="T72" fmla="*/ 3498 w 4098"/>
                <a:gd name="T73" fmla="*/ 3498 h 4098"/>
                <a:gd name="T74" fmla="*/ 3137 w 4098"/>
                <a:gd name="T75" fmla="*/ 3786 h 4098"/>
                <a:gd name="T76" fmla="*/ 2727 w 4098"/>
                <a:gd name="T77" fmla="*/ 3984 h 4098"/>
                <a:gd name="T78" fmla="*/ 2281 w 4098"/>
                <a:gd name="T79" fmla="*/ 4086 h 4098"/>
                <a:gd name="T80" fmla="*/ 1817 w 4098"/>
                <a:gd name="T81" fmla="*/ 4086 h 4098"/>
                <a:gd name="T82" fmla="*/ 1371 w 4098"/>
                <a:gd name="T83" fmla="*/ 3984 h 4098"/>
                <a:gd name="T84" fmla="*/ 961 w 4098"/>
                <a:gd name="T85" fmla="*/ 3786 h 4098"/>
                <a:gd name="T86" fmla="*/ 600 w 4098"/>
                <a:gd name="T87" fmla="*/ 3498 h 4098"/>
                <a:gd name="T88" fmla="*/ 312 w 4098"/>
                <a:gd name="T89" fmla="*/ 3137 h 4098"/>
                <a:gd name="T90" fmla="*/ 114 w 4098"/>
                <a:gd name="T91" fmla="*/ 2727 h 4098"/>
                <a:gd name="T92" fmla="*/ 12 w 4098"/>
                <a:gd name="T93" fmla="*/ 2281 h 4098"/>
                <a:gd name="T94" fmla="*/ 12 w 4098"/>
                <a:gd name="T95" fmla="*/ 1817 h 4098"/>
                <a:gd name="T96" fmla="*/ 114 w 4098"/>
                <a:gd name="T97" fmla="*/ 1371 h 4098"/>
                <a:gd name="T98" fmla="*/ 312 w 4098"/>
                <a:gd name="T99" fmla="*/ 961 h 4098"/>
                <a:gd name="T100" fmla="*/ 600 w 4098"/>
                <a:gd name="T101" fmla="*/ 600 h 4098"/>
                <a:gd name="T102" fmla="*/ 961 w 4098"/>
                <a:gd name="T103" fmla="*/ 312 h 4098"/>
                <a:gd name="T104" fmla="*/ 1371 w 4098"/>
                <a:gd name="T105" fmla="*/ 114 h 4098"/>
                <a:gd name="T106" fmla="*/ 1817 w 4098"/>
                <a:gd name="T107" fmla="*/ 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98" h="4098">
                  <a:moveTo>
                    <a:pt x="2049" y="163"/>
                  </a:moveTo>
                  <a:lnTo>
                    <a:pt x="1930" y="166"/>
                  </a:lnTo>
                  <a:lnTo>
                    <a:pt x="1813" y="178"/>
                  </a:lnTo>
                  <a:lnTo>
                    <a:pt x="1698" y="196"/>
                  </a:lnTo>
                  <a:lnTo>
                    <a:pt x="1586" y="221"/>
                  </a:lnTo>
                  <a:lnTo>
                    <a:pt x="1475" y="252"/>
                  </a:lnTo>
                  <a:lnTo>
                    <a:pt x="1368" y="291"/>
                  </a:lnTo>
                  <a:lnTo>
                    <a:pt x="1264" y="334"/>
                  </a:lnTo>
                  <a:lnTo>
                    <a:pt x="1164" y="385"/>
                  </a:lnTo>
                  <a:lnTo>
                    <a:pt x="1065" y="441"/>
                  </a:lnTo>
                  <a:lnTo>
                    <a:pt x="972" y="502"/>
                  </a:lnTo>
                  <a:lnTo>
                    <a:pt x="883" y="569"/>
                  </a:lnTo>
                  <a:lnTo>
                    <a:pt x="797" y="640"/>
                  </a:lnTo>
                  <a:lnTo>
                    <a:pt x="717" y="717"/>
                  </a:lnTo>
                  <a:lnTo>
                    <a:pt x="640" y="797"/>
                  </a:lnTo>
                  <a:lnTo>
                    <a:pt x="569" y="883"/>
                  </a:lnTo>
                  <a:lnTo>
                    <a:pt x="502" y="972"/>
                  </a:lnTo>
                  <a:lnTo>
                    <a:pt x="441" y="1065"/>
                  </a:lnTo>
                  <a:lnTo>
                    <a:pt x="385" y="1164"/>
                  </a:lnTo>
                  <a:lnTo>
                    <a:pt x="334" y="1264"/>
                  </a:lnTo>
                  <a:lnTo>
                    <a:pt x="291" y="1368"/>
                  </a:lnTo>
                  <a:lnTo>
                    <a:pt x="252" y="1475"/>
                  </a:lnTo>
                  <a:lnTo>
                    <a:pt x="221" y="1586"/>
                  </a:lnTo>
                  <a:lnTo>
                    <a:pt x="196" y="1698"/>
                  </a:lnTo>
                  <a:lnTo>
                    <a:pt x="178" y="1813"/>
                  </a:lnTo>
                  <a:lnTo>
                    <a:pt x="166" y="1930"/>
                  </a:lnTo>
                  <a:lnTo>
                    <a:pt x="163" y="2049"/>
                  </a:lnTo>
                  <a:lnTo>
                    <a:pt x="166" y="2168"/>
                  </a:lnTo>
                  <a:lnTo>
                    <a:pt x="178" y="2285"/>
                  </a:lnTo>
                  <a:lnTo>
                    <a:pt x="196" y="2400"/>
                  </a:lnTo>
                  <a:lnTo>
                    <a:pt x="221" y="2512"/>
                  </a:lnTo>
                  <a:lnTo>
                    <a:pt x="252" y="2623"/>
                  </a:lnTo>
                  <a:lnTo>
                    <a:pt x="291" y="2730"/>
                  </a:lnTo>
                  <a:lnTo>
                    <a:pt x="334" y="2834"/>
                  </a:lnTo>
                  <a:lnTo>
                    <a:pt x="385" y="2934"/>
                  </a:lnTo>
                  <a:lnTo>
                    <a:pt x="441" y="3033"/>
                  </a:lnTo>
                  <a:lnTo>
                    <a:pt x="502" y="3126"/>
                  </a:lnTo>
                  <a:lnTo>
                    <a:pt x="569" y="3215"/>
                  </a:lnTo>
                  <a:lnTo>
                    <a:pt x="640" y="3301"/>
                  </a:lnTo>
                  <a:lnTo>
                    <a:pt x="717" y="3381"/>
                  </a:lnTo>
                  <a:lnTo>
                    <a:pt x="797" y="3458"/>
                  </a:lnTo>
                  <a:lnTo>
                    <a:pt x="883" y="3529"/>
                  </a:lnTo>
                  <a:lnTo>
                    <a:pt x="972" y="3596"/>
                  </a:lnTo>
                  <a:lnTo>
                    <a:pt x="1065" y="3657"/>
                  </a:lnTo>
                  <a:lnTo>
                    <a:pt x="1164" y="3713"/>
                  </a:lnTo>
                  <a:lnTo>
                    <a:pt x="1264" y="3764"/>
                  </a:lnTo>
                  <a:lnTo>
                    <a:pt x="1368" y="3807"/>
                  </a:lnTo>
                  <a:lnTo>
                    <a:pt x="1475" y="3846"/>
                  </a:lnTo>
                  <a:lnTo>
                    <a:pt x="1586" y="3877"/>
                  </a:lnTo>
                  <a:lnTo>
                    <a:pt x="1698" y="3902"/>
                  </a:lnTo>
                  <a:lnTo>
                    <a:pt x="1813" y="3920"/>
                  </a:lnTo>
                  <a:lnTo>
                    <a:pt x="1930" y="3932"/>
                  </a:lnTo>
                  <a:lnTo>
                    <a:pt x="2049" y="3935"/>
                  </a:lnTo>
                  <a:lnTo>
                    <a:pt x="2168" y="3932"/>
                  </a:lnTo>
                  <a:lnTo>
                    <a:pt x="2285" y="3920"/>
                  </a:lnTo>
                  <a:lnTo>
                    <a:pt x="2400" y="3902"/>
                  </a:lnTo>
                  <a:lnTo>
                    <a:pt x="2512" y="3877"/>
                  </a:lnTo>
                  <a:lnTo>
                    <a:pt x="2623" y="3846"/>
                  </a:lnTo>
                  <a:lnTo>
                    <a:pt x="2730" y="3807"/>
                  </a:lnTo>
                  <a:lnTo>
                    <a:pt x="2834" y="3764"/>
                  </a:lnTo>
                  <a:lnTo>
                    <a:pt x="2934" y="3713"/>
                  </a:lnTo>
                  <a:lnTo>
                    <a:pt x="3033" y="3657"/>
                  </a:lnTo>
                  <a:lnTo>
                    <a:pt x="3126" y="3596"/>
                  </a:lnTo>
                  <a:lnTo>
                    <a:pt x="3215" y="3529"/>
                  </a:lnTo>
                  <a:lnTo>
                    <a:pt x="3301" y="3458"/>
                  </a:lnTo>
                  <a:lnTo>
                    <a:pt x="3381" y="3381"/>
                  </a:lnTo>
                  <a:lnTo>
                    <a:pt x="3458" y="3301"/>
                  </a:lnTo>
                  <a:lnTo>
                    <a:pt x="3529" y="3215"/>
                  </a:lnTo>
                  <a:lnTo>
                    <a:pt x="3596" y="3126"/>
                  </a:lnTo>
                  <a:lnTo>
                    <a:pt x="3657" y="3033"/>
                  </a:lnTo>
                  <a:lnTo>
                    <a:pt x="3713" y="2934"/>
                  </a:lnTo>
                  <a:lnTo>
                    <a:pt x="3764" y="2834"/>
                  </a:lnTo>
                  <a:lnTo>
                    <a:pt x="3807" y="2730"/>
                  </a:lnTo>
                  <a:lnTo>
                    <a:pt x="3846" y="2623"/>
                  </a:lnTo>
                  <a:lnTo>
                    <a:pt x="3877" y="2512"/>
                  </a:lnTo>
                  <a:lnTo>
                    <a:pt x="3902" y="2400"/>
                  </a:lnTo>
                  <a:lnTo>
                    <a:pt x="3920" y="2285"/>
                  </a:lnTo>
                  <a:lnTo>
                    <a:pt x="3932" y="2168"/>
                  </a:lnTo>
                  <a:lnTo>
                    <a:pt x="3935" y="2049"/>
                  </a:lnTo>
                  <a:lnTo>
                    <a:pt x="3932" y="1930"/>
                  </a:lnTo>
                  <a:lnTo>
                    <a:pt x="3920" y="1813"/>
                  </a:lnTo>
                  <a:lnTo>
                    <a:pt x="3902" y="1698"/>
                  </a:lnTo>
                  <a:lnTo>
                    <a:pt x="3877" y="1586"/>
                  </a:lnTo>
                  <a:lnTo>
                    <a:pt x="3846" y="1475"/>
                  </a:lnTo>
                  <a:lnTo>
                    <a:pt x="3807" y="1368"/>
                  </a:lnTo>
                  <a:lnTo>
                    <a:pt x="3764" y="1264"/>
                  </a:lnTo>
                  <a:lnTo>
                    <a:pt x="3713" y="1164"/>
                  </a:lnTo>
                  <a:lnTo>
                    <a:pt x="3657" y="1065"/>
                  </a:lnTo>
                  <a:lnTo>
                    <a:pt x="3596" y="972"/>
                  </a:lnTo>
                  <a:lnTo>
                    <a:pt x="3529" y="883"/>
                  </a:lnTo>
                  <a:lnTo>
                    <a:pt x="3458" y="797"/>
                  </a:lnTo>
                  <a:lnTo>
                    <a:pt x="3381" y="717"/>
                  </a:lnTo>
                  <a:lnTo>
                    <a:pt x="3301" y="640"/>
                  </a:lnTo>
                  <a:lnTo>
                    <a:pt x="3215" y="569"/>
                  </a:lnTo>
                  <a:lnTo>
                    <a:pt x="3126" y="502"/>
                  </a:lnTo>
                  <a:lnTo>
                    <a:pt x="3033" y="441"/>
                  </a:lnTo>
                  <a:lnTo>
                    <a:pt x="2934" y="385"/>
                  </a:lnTo>
                  <a:lnTo>
                    <a:pt x="2834" y="334"/>
                  </a:lnTo>
                  <a:lnTo>
                    <a:pt x="2730" y="291"/>
                  </a:lnTo>
                  <a:lnTo>
                    <a:pt x="2623" y="252"/>
                  </a:lnTo>
                  <a:lnTo>
                    <a:pt x="2512" y="221"/>
                  </a:lnTo>
                  <a:lnTo>
                    <a:pt x="2400" y="196"/>
                  </a:lnTo>
                  <a:lnTo>
                    <a:pt x="2285" y="178"/>
                  </a:lnTo>
                  <a:lnTo>
                    <a:pt x="2168" y="166"/>
                  </a:lnTo>
                  <a:lnTo>
                    <a:pt x="2049" y="163"/>
                  </a:lnTo>
                  <a:close/>
                  <a:moveTo>
                    <a:pt x="2049" y="0"/>
                  </a:moveTo>
                  <a:lnTo>
                    <a:pt x="2166" y="4"/>
                  </a:lnTo>
                  <a:lnTo>
                    <a:pt x="2281" y="12"/>
                  </a:lnTo>
                  <a:lnTo>
                    <a:pt x="2395" y="29"/>
                  </a:lnTo>
                  <a:lnTo>
                    <a:pt x="2508" y="51"/>
                  </a:lnTo>
                  <a:lnTo>
                    <a:pt x="2619" y="79"/>
                  </a:lnTo>
                  <a:lnTo>
                    <a:pt x="2727" y="114"/>
                  </a:lnTo>
                  <a:lnTo>
                    <a:pt x="2834" y="155"/>
                  </a:lnTo>
                  <a:lnTo>
                    <a:pt x="2937" y="201"/>
                  </a:lnTo>
                  <a:lnTo>
                    <a:pt x="3039" y="253"/>
                  </a:lnTo>
                  <a:lnTo>
                    <a:pt x="3137" y="312"/>
                  </a:lnTo>
                  <a:lnTo>
                    <a:pt x="3232" y="376"/>
                  </a:lnTo>
                  <a:lnTo>
                    <a:pt x="3324" y="445"/>
                  </a:lnTo>
                  <a:lnTo>
                    <a:pt x="3413" y="520"/>
                  </a:lnTo>
                  <a:lnTo>
                    <a:pt x="3498" y="600"/>
                  </a:lnTo>
                  <a:lnTo>
                    <a:pt x="3578" y="685"/>
                  </a:lnTo>
                  <a:lnTo>
                    <a:pt x="3653" y="774"/>
                  </a:lnTo>
                  <a:lnTo>
                    <a:pt x="3722" y="866"/>
                  </a:lnTo>
                  <a:lnTo>
                    <a:pt x="3786" y="961"/>
                  </a:lnTo>
                  <a:lnTo>
                    <a:pt x="3845" y="1059"/>
                  </a:lnTo>
                  <a:lnTo>
                    <a:pt x="3897" y="1161"/>
                  </a:lnTo>
                  <a:lnTo>
                    <a:pt x="3943" y="1264"/>
                  </a:lnTo>
                  <a:lnTo>
                    <a:pt x="3984" y="1371"/>
                  </a:lnTo>
                  <a:lnTo>
                    <a:pt x="4019" y="1479"/>
                  </a:lnTo>
                  <a:lnTo>
                    <a:pt x="4047" y="1590"/>
                  </a:lnTo>
                  <a:lnTo>
                    <a:pt x="4069" y="1703"/>
                  </a:lnTo>
                  <a:lnTo>
                    <a:pt x="4086" y="1817"/>
                  </a:lnTo>
                  <a:lnTo>
                    <a:pt x="4094" y="1932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Freeform 482">
              <a:extLst>
                <a:ext uri="{FF2B5EF4-FFF2-40B4-BE49-F238E27FC236}">
                  <a16:creationId xmlns:a16="http://schemas.microsoft.com/office/drawing/2014/main" id="{9838C693-D5DF-4185-9423-8791D086D3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2" y="724"/>
              <a:ext cx="3454" cy="3454"/>
            </a:xfrm>
            <a:custGeom>
              <a:avLst/>
              <a:gdLst>
                <a:gd name="T0" fmla="*/ 1186 w 3454"/>
                <a:gd name="T1" fmla="*/ 259 h 3454"/>
                <a:gd name="T2" fmla="*/ 1161 w 3454"/>
                <a:gd name="T3" fmla="*/ 632 h 3454"/>
                <a:gd name="T4" fmla="*/ 1061 w 3454"/>
                <a:gd name="T5" fmla="*/ 689 h 3454"/>
                <a:gd name="T6" fmla="*/ 725 w 3454"/>
                <a:gd name="T7" fmla="*/ 527 h 3454"/>
                <a:gd name="T8" fmla="*/ 650 w 3454"/>
                <a:gd name="T9" fmla="*/ 1012 h 3454"/>
                <a:gd name="T10" fmla="*/ 680 w 3454"/>
                <a:gd name="T11" fmla="*/ 1123 h 3454"/>
                <a:gd name="T12" fmla="*/ 570 w 3454"/>
                <a:gd name="T13" fmla="*/ 1153 h 3454"/>
                <a:gd name="T14" fmla="*/ 187 w 3454"/>
                <a:gd name="T15" fmla="*/ 1455 h 3454"/>
                <a:gd name="T16" fmla="*/ 495 w 3454"/>
                <a:gd name="T17" fmla="*/ 1670 h 3454"/>
                <a:gd name="T18" fmla="*/ 495 w 3454"/>
                <a:gd name="T19" fmla="*/ 1784 h 3454"/>
                <a:gd name="T20" fmla="*/ 187 w 3454"/>
                <a:gd name="T21" fmla="*/ 1999 h 3454"/>
                <a:gd name="T22" fmla="*/ 570 w 3454"/>
                <a:gd name="T23" fmla="*/ 2301 h 3454"/>
                <a:gd name="T24" fmla="*/ 680 w 3454"/>
                <a:gd name="T25" fmla="*/ 2331 h 3454"/>
                <a:gd name="T26" fmla="*/ 650 w 3454"/>
                <a:gd name="T27" fmla="*/ 2442 h 3454"/>
                <a:gd name="T28" fmla="*/ 725 w 3454"/>
                <a:gd name="T29" fmla="*/ 2927 h 3454"/>
                <a:gd name="T30" fmla="*/ 1061 w 3454"/>
                <a:gd name="T31" fmla="*/ 2765 h 3454"/>
                <a:gd name="T32" fmla="*/ 1161 w 3454"/>
                <a:gd name="T33" fmla="*/ 2822 h 3454"/>
                <a:gd name="T34" fmla="*/ 1186 w 3454"/>
                <a:gd name="T35" fmla="*/ 3195 h 3454"/>
                <a:gd name="T36" fmla="*/ 1645 w 3454"/>
                <a:gd name="T37" fmla="*/ 3017 h 3454"/>
                <a:gd name="T38" fmla="*/ 1727 w 3454"/>
                <a:gd name="T39" fmla="*/ 2935 h 3454"/>
                <a:gd name="T40" fmla="*/ 1809 w 3454"/>
                <a:gd name="T41" fmla="*/ 3017 h 3454"/>
                <a:gd name="T42" fmla="*/ 2268 w 3454"/>
                <a:gd name="T43" fmla="*/ 3195 h 3454"/>
                <a:gd name="T44" fmla="*/ 2293 w 3454"/>
                <a:gd name="T45" fmla="*/ 2822 h 3454"/>
                <a:gd name="T46" fmla="*/ 2393 w 3454"/>
                <a:gd name="T47" fmla="*/ 2765 h 3454"/>
                <a:gd name="T48" fmla="*/ 2729 w 3454"/>
                <a:gd name="T49" fmla="*/ 2927 h 3454"/>
                <a:gd name="T50" fmla="*/ 2804 w 3454"/>
                <a:gd name="T51" fmla="*/ 2442 h 3454"/>
                <a:gd name="T52" fmla="*/ 2774 w 3454"/>
                <a:gd name="T53" fmla="*/ 2331 h 3454"/>
                <a:gd name="T54" fmla="*/ 2884 w 3454"/>
                <a:gd name="T55" fmla="*/ 2301 h 3454"/>
                <a:gd name="T56" fmla="*/ 3267 w 3454"/>
                <a:gd name="T57" fmla="*/ 1999 h 3454"/>
                <a:gd name="T58" fmla="*/ 2959 w 3454"/>
                <a:gd name="T59" fmla="*/ 1784 h 3454"/>
                <a:gd name="T60" fmla="*/ 2959 w 3454"/>
                <a:gd name="T61" fmla="*/ 1670 h 3454"/>
                <a:gd name="T62" fmla="*/ 3267 w 3454"/>
                <a:gd name="T63" fmla="*/ 1455 h 3454"/>
                <a:gd name="T64" fmla="*/ 2884 w 3454"/>
                <a:gd name="T65" fmla="*/ 1153 h 3454"/>
                <a:gd name="T66" fmla="*/ 2774 w 3454"/>
                <a:gd name="T67" fmla="*/ 1123 h 3454"/>
                <a:gd name="T68" fmla="*/ 2804 w 3454"/>
                <a:gd name="T69" fmla="*/ 1012 h 3454"/>
                <a:gd name="T70" fmla="*/ 2729 w 3454"/>
                <a:gd name="T71" fmla="*/ 527 h 3454"/>
                <a:gd name="T72" fmla="*/ 2393 w 3454"/>
                <a:gd name="T73" fmla="*/ 689 h 3454"/>
                <a:gd name="T74" fmla="*/ 2293 w 3454"/>
                <a:gd name="T75" fmla="*/ 632 h 3454"/>
                <a:gd name="T76" fmla="*/ 2268 w 3454"/>
                <a:gd name="T77" fmla="*/ 259 h 3454"/>
                <a:gd name="T78" fmla="*/ 1809 w 3454"/>
                <a:gd name="T79" fmla="*/ 437 h 3454"/>
                <a:gd name="T80" fmla="*/ 1727 w 3454"/>
                <a:gd name="T81" fmla="*/ 519 h 3454"/>
                <a:gd name="T82" fmla="*/ 1645 w 3454"/>
                <a:gd name="T83" fmla="*/ 437 h 3454"/>
                <a:gd name="T84" fmla="*/ 2185 w 3454"/>
                <a:gd name="T85" fmla="*/ 62 h 3454"/>
                <a:gd name="T86" fmla="*/ 2781 w 3454"/>
                <a:gd name="T87" fmla="*/ 360 h 3454"/>
                <a:gd name="T88" fmla="*/ 3218 w 3454"/>
                <a:gd name="T89" fmla="*/ 856 h 3454"/>
                <a:gd name="T90" fmla="*/ 3438 w 3454"/>
                <a:gd name="T91" fmla="*/ 1494 h 3454"/>
                <a:gd name="T92" fmla="*/ 3392 w 3454"/>
                <a:gd name="T93" fmla="*/ 2185 h 3454"/>
                <a:gd name="T94" fmla="*/ 3094 w 3454"/>
                <a:gd name="T95" fmla="*/ 2781 h 3454"/>
                <a:gd name="T96" fmla="*/ 2598 w 3454"/>
                <a:gd name="T97" fmla="*/ 3218 h 3454"/>
                <a:gd name="T98" fmla="*/ 1960 w 3454"/>
                <a:gd name="T99" fmla="*/ 3438 h 3454"/>
                <a:gd name="T100" fmla="*/ 1269 w 3454"/>
                <a:gd name="T101" fmla="*/ 3392 h 3454"/>
                <a:gd name="T102" fmla="*/ 673 w 3454"/>
                <a:gd name="T103" fmla="*/ 3094 h 3454"/>
                <a:gd name="T104" fmla="*/ 236 w 3454"/>
                <a:gd name="T105" fmla="*/ 2598 h 3454"/>
                <a:gd name="T106" fmla="*/ 16 w 3454"/>
                <a:gd name="T107" fmla="*/ 1960 h 3454"/>
                <a:gd name="T108" fmla="*/ 62 w 3454"/>
                <a:gd name="T109" fmla="*/ 1269 h 3454"/>
                <a:gd name="T110" fmla="*/ 360 w 3454"/>
                <a:gd name="T111" fmla="*/ 673 h 3454"/>
                <a:gd name="T112" fmla="*/ 856 w 3454"/>
                <a:gd name="T113" fmla="*/ 236 h 3454"/>
                <a:gd name="T114" fmla="*/ 1494 w 3454"/>
                <a:gd name="T115" fmla="*/ 16 h 3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54" h="3454">
                  <a:moveTo>
                    <a:pt x="1645" y="165"/>
                  </a:moveTo>
                  <a:lnTo>
                    <a:pt x="1549" y="173"/>
                  </a:lnTo>
                  <a:lnTo>
                    <a:pt x="1455" y="187"/>
                  </a:lnTo>
                  <a:lnTo>
                    <a:pt x="1363" y="206"/>
                  </a:lnTo>
                  <a:lnTo>
                    <a:pt x="1274" y="231"/>
                  </a:lnTo>
                  <a:lnTo>
                    <a:pt x="1186" y="259"/>
                  </a:lnTo>
                  <a:lnTo>
                    <a:pt x="1100" y="294"/>
                  </a:lnTo>
                  <a:lnTo>
                    <a:pt x="1017" y="334"/>
                  </a:lnTo>
                  <a:lnTo>
                    <a:pt x="1153" y="570"/>
                  </a:lnTo>
                  <a:lnTo>
                    <a:pt x="1161" y="589"/>
                  </a:lnTo>
                  <a:lnTo>
                    <a:pt x="1163" y="611"/>
                  </a:lnTo>
                  <a:lnTo>
                    <a:pt x="1161" y="632"/>
                  </a:lnTo>
                  <a:lnTo>
                    <a:pt x="1153" y="650"/>
                  </a:lnTo>
                  <a:lnTo>
                    <a:pt x="1141" y="668"/>
                  </a:lnTo>
                  <a:lnTo>
                    <a:pt x="1123" y="680"/>
                  </a:lnTo>
                  <a:lnTo>
                    <a:pt x="1102" y="689"/>
                  </a:lnTo>
                  <a:lnTo>
                    <a:pt x="1082" y="691"/>
                  </a:lnTo>
                  <a:lnTo>
                    <a:pt x="1061" y="689"/>
                  </a:lnTo>
                  <a:lnTo>
                    <a:pt x="1042" y="681"/>
                  </a:lnTo>
                  <a:lnTo>
                    <a:pt x="1025" y="668"/>
                  </a:lnTo>
                  <a:lnTo>
                    <a:pt x="1012" y="650"/>
                  </a:lnTo>
                  <a:lnTo>
                    <a:pt x="875" y="416"/>
                  </a:lnTo>
                  <a:lnTo>
                    <a:pt x="798" y="469"/>
                  </a:lnTo>
                  <a:lnTo>
                    <a:pt x="725" y="527"/>
                  </a:lnTo>
                  <a:lnTo>
                    <a:pt x="655" y="589"/>
                  </a:lnTo>
                  <a:lnTo>
                    <a:pt x="589" y="655"/>
                  </a:lnTo>
                  <a:lnTo>
                    <a:pt x="527" y="725"/>
                  </a:lnTo>
                  <a:lnTo>
                    <a:pt x="469" y="798"/>
                  </a:lnTo>
                  <a:lnTo>
                    <a:pt x="416" y="875"/>
                  </a:lnTo>
                  <a:lnTo>
                    <a:pt x="650" y="1012"/>
                  </a:lnTo>
                  <a:lnTo>
                    <a:pt x="668" y="1025"/>
                  </a:lnTo>
                  <a:lnTo>
                    <a:pt x="681" y="1042"/>
                  </a:lnTo>
                  <a:lnTo>
                    <a:pt x="689" y="1061"/>
                  </a:lnTo>
                  <a:lnTo>
                    <a:pt x="691" y="1081"/>
                  </a:lnTo>
                  <a:lnTo>
                    <a:pt x="689" y="1102"/>
                  </a:lnTo>
                  <a:lnTo>
                    <a:pt x="680" y="1123"/>
                  </a:lnTo>
                  <a:lnTo>
                    <a:pt x="668" y="1141"/>
                  </a:lnTo>
                  <a:lnTo>
                    <a:pt x="650" y="1153"/>
                  </a:lnTo>
                  <a:lnTo>
                    <a:pt x="630" y="1161"/>
                  </a:lnTo>
                  <a:lnTo>
                    <a:pt x="609" y="1163"/>
                  </a:lnTo>
                  <a:lnTo>
                    <a:pt x="589" y="1161"/>
                  </a:lnTo>
                  <a:lnTo>
                    <a:pt x="570" y="1153"/>
                  </a:lnTo>
                  <a:lnTo>
                    <a:pt x="334" y="1017"/>
                  </a:lnTo>
                  <a:lnTo>
                    <a:pt x="294" y="1100"/>
                  </a:lnTo>
                  <a:lnTo>
                    <a:pt x="259" y="1186"/>
                  </a:lnTo>
                  <a:lnTo>
                    <a:pt x="231" y="1274"/>
                  </a:lnTo>
                  <a:lnTo>
                    <a:pt x="206" y="1363"/>
                  </a:lnTo>
                  <a:lnTo>
                    <a:pt x="187" y="1455"/>
                  </a:lnTo>
                  <a:lnTo>
                    <a:pt x="173" y="1549"/>
                  </a:lnTo>
                  <a:lnTo>
                    <a:pt x="165" y="1645"/>
                  </a:lnTo>
                  <a:lnTo>
                    <a:pt x="437" y="1645"/>
                  </a:lnTo>
                  <a:lnTo>
                    <a:pt x="459" y="1649"/>
                  </a:lnTo>
                  <a:lnTo>
                    <a:pt x="479" y="1656"/>
                  </a:lnTo>
                  <a:lnTo>
                    <a:pt x="495" y="1670"/>
                  </a:lnTo>
                  <a:lnTo>
                    <a:pt x="508" y="1686"/>
                  </a:lnTo>
                  <a:lnTo>
                    <a:pt x="516" y="1706"/>
                  </a:lnTo>
                  <a:lnTo>
                    <a:pt x="519" y="1727"/>
                  </a:lnTo>
                  <a:lnTo>
                    <a:pt x="516" y="1748"/>
                  </a:lnTo>
                  <a:lnTo>
                    <a:pt x="508" y="1768"/>
                  </a:lnTo>
                  <a:lnTo>
                    <a:pt x="495" y="1784"/>
                  </a:lnTo>
                  <a:lnTo>
                    <a:pt x="479" y="1798"/>
                  </a:lnTo>
                  <a:lnTo>
                    <a:pt x="459" y="1805"/>
                  </a:lnTo>
                  <a:lnTo>
                    <a:pt x="437" y="1809"/>
                  </a:lnTo>
                  <a:lnTo>
                    <a:pt x="165" y="1809"/>
                  </a:lnTo>
                  <a:lnTo>
                    <a:pt x="173" y="1905"/>
                  </a:lnTo>
                  <a:lnTo>
                    <a:pt x="187" y="1999"/>
                  </a:lnTo>
                  <a:lnTo>
                    <a:pt x="206" y="2091"/>
                  </a:lnTo>
                  <a:lnTo>
                    <a:pt x="231" y="2180"/>
                  </a:lnTo>
                  <a:lnTo>
                    <a:pt x="259" y="2268"/>
                  </a:lnTo>
                  <a:lnTo>
                    <a:pt x="294" y="2354"/>
                  </a:lnTo>
                  <a:lnTo>
                    <a:pt x="334" y="2437"/>
                  </a:lnTo>
                  <a:lnTo>
                    <a:pt x="570" y="2301"/>
                  </a:lnTo>
                  <a:lnTo>
                    <a:pt x="589" y="2293"/>
                  </a:lnTo>
                  <a:lnTo>
                    <a:pt x="611" y="2291"/>
                  </a:lnTo>
                  <a:lnTo>
                    <a:pt x="632" y="2293"/>
                  </a:lnTo>
                  <a:lnTo>
                    <a:pt x="650" y="2301"/>
                  </a:lnTo>
                  <a:lnTo>
                    <a:pt x="668" y="2313"/>
                  </a:lnTo>
                  <a:lnTo>
                    <a:pt x="680" y="2331"/>
                  </a:lnTo>
                  <a:lnTo>
                    <a:pt x="689" y="2352"/>
                  </a:lnTo>
                  <a:lnTo>
                    <a:pt x="691" y="2373"/>
                  </a:lnTo>
                  <a:lnTo>
                    <a:pt x="689" y="2393"/>
                  </a:lnTo>
                  <a:lnTo>
                    <a:pt x="681" y="2412"/>
                  </a:lnTo>
                  <a:lnTo>
                    <a:pt x="668" y="2429"/>
                  </a:lnTo>
                  <a:lnTo>
                    <a:pt x="650" y="2442"/>
                  </a:lnTo>
                  <a:lnTo>
                    <a:pt x="416" y="2579"/>
                  </a:lnTo>
                  <a:lnTo>
                    <a:pt x="469" y="2656"/>
                  </a:lnTo>
                  <a:lnTo>
                    <a:pt x="527" y="2729"/>
                  </a:lnTo>
                  <a:lnTo>
                    <a:pt x="589" y="2799"/>
                  </a:lnTo>
                  <a:lnTo>
                    <a:pt x="655" y="2865"/>
                  </a:lnTo>
                  <a:lnTo>
                    <a:pt x="725" y="2927"/>
                  </a:lnTo>
                  <a:lnTo>
                    <a:pt x="798" y="2985"/>
                  </a:lnTo>
                  <a:lnTo>
                    <a:pt x="875" y="3038"/>
                  </a:lnTo>
                  <a:lnTo>
                    <a:pt x="1012" y="2804"/>
                  </a:lnTo>
                  <a:lnTo>
                    <a:pt x="1025" y="2786"/>
                  </a:lnTo>
                  <a:lnTo>
                    <a:pt x="1042" y="2773"/>
                  </a:lnTo>
                  <a:lnTo>
                    <a:pt x="1061" y="2765"/>
                  </a:lnTo>
                  <a:lnTo>
                    <a:pt x="1081" y="2763"/>
                  </a:lnTo>
                  <a:lnTo>
                    <a:pt x="1102" y="2765"/>
                  </a:lnTo>
                  <a:lnTo>
                    <a:pt x="1123" y="2774"/>
                  </a:lnTo>
                  <a:lnTo>
                    <a:pt x="1141" y="2786"/>
                  </a:lnTo>
                  <a:lnTo>
                    <a:pt x="1153" y="2804"/>
                  </a:lnTo>
                  <a:lnTo>
                    <a:pt x="1161" y="2822"/>
                  </a:lnTo>
                  <a:lnTo>
                    <a:pt x="1163" y="2843"/>
                  </a:lnTo>
                  <a:lnTo>
                    <a:pt x="1161" y="2865"/>
                  </a:lnTo>
                  <a:lnTo>
                    <a:pt x="1153" y="2884"/>
                  </a:lnTo>
                  <a:lnTo>
                    <a:pt x="1017" y="3120"/>
                  </a:lnTo>
                  <a:lnTo>
                    <a:pt x="1100" y="3160"/>
                  </a:lnTo>
                  <a:lnTo>
                    <a:pt x="1186" y="3195"/>
                  </a:lnTo>
                  <a:lnTo>
                    <a:pt x="1274" y="3223"/>
                  </a:lnTo>
                  <a:lnTo>
                    <a:pt x="1363" y="3248"/>
                  </a:lnTo>
                  <a:lnTo>
                    <a:pt x="1455" y="3267"/>
                  </a:lnTo>
                  <a:lnTo>
                    <a:pt x="1549" y="3281"/>
                  </a:lnTo>
                  <a:lnTo>
                    <a:pt x="1645" y="3289"/>
                  </a:lnTo>
                  <a:lnTo>
                    <a:pt x="1645" y="3017"/>
                  </a:lnTo>
                  <a:lnTo>
                    <a:pt x="1649" y="2995"/>
                  </a:lnTo>
                  <a:lnTo>
                    <a:pt x="1656" y="2975"/>
                  </a:lnTo>
                  <a:lnTo>
                    <a:pt x="1670" y="2959"/>
                  </a:lnTo>
                  <a:lnTo>
                    <a:pt x="1686" y="2946"/>
                  </a:lnTo>
                  <a:lnTo>
                    <a:pt x="1706" y="2938"/>
                  </a:lnTo>
                  <a:lnTo>
                    <a:pt x="1727" y="2935"/>
                  </a:lnTo>
                  <a:lnTo>
                    <a:pt x="1748" y="2938"/>
                  </a:lnTo>
                  <a:lnTo>
                    <a:pt x="1768" y="2946"/>
                  </a:lnTo>
                  <a:lnTo>
                    <a:pt x="1784" y="2959"/>
                  </a:lnTo>
                  <a:lnTo>
                    <a:pt x="1798" y="2975"/>
                  </a:lnTo>
                  <a:lnTo>
                    <a:pt x="1805" y="2995"/>
                  </a:lnTo>
                  <a:lnTo>
                    <a:pt x="1809" y="3017"/>
                  </a:lnTo>
                  <a:lnTo>
                    <a:pt x="1809" y="3289"/>
                  </a:lnTo>
                  <a:lnTo>
                    <a:pt x="1905" y="3281"/>
                  </a:lnTo>
                  <a:lnTo>
                    <a:pt x="1999" y="3267"/>
                  </a:lnTo>
                  <a:lnTo>
                    <a:pt x="2091" y="3248"/>
                  </a:lnTo>
                  <a:lnTo>
                    <a:pt x="2180" y="3223"/>
                  </a:lnTo>
                  <a:lnTo>
                    <a:pt x="2268" y="3195"/>
                  </a:lnTo>
                  <a:lnTo>
                    <a:pt x="2354" y="3160"/>
                  </a:lnTo>
                  <a:lnTo>
                    <a:pt x="2437" y="3120"/>
                  </a:lnTo>
                  <a:lnTo>
                    <a:pt x="2301" y="2884"/>
                  </a:lnTo>
                  <a:lnTo>
                    <a:pt x="2293" y="2865"/>
                  </a:lnTo>
                  <a:lnTo>
                    <a:pt x="2291" y="2843"/>
                  </a:lnTo>
                  <a:lnTo>
                    <a:pt x="2293" y="2822"/>
                  </a:lnTo>
                  <a:lnTo>
                    <a:pt x="2301" y="2804"/>
                  </a:lnTo>
                  <a:lnTo>
                    <a:pt x="2313" y="2786"/>
                  </a:lnTo>
                  <a:lnTo>
                    <a:pt x="2331" y="2774"/>
                  </a:lnTo>
                  <a:lnTo>
                    <a:pt x="2352" y="2765"/>
                  </a:lnTo>
                  <a:lnTo>
                    <a:pt x="2373" y="2763"/>
                  </a:lnTo>
                  <a:lnTo>
                    <a:pt x="2393" y="2765"/>
                  </a:lnTo>
                  <a:lnTo>
                    <a:pt x="2412" y="2773"/>
                  </a:lnTo>
                  <a:lnTo>
                    <a:pt x="2429" y="2786"/>
                  </a:lnTo>
                  <a:lnTo>
                    <a:pt x="2442" y="2804"/>
                  </a:lnTo>
                  <a:lnTo>
                    <a:pt x="2579" y="3038"/>
                  </a:lnTo>
                  <a:lnTo>
                    <a:pt x="2656" y="2985"/>
                  </a:lnTo>
                  <a:lnTo>
                    <a:pt x="2729" y="2927"/>
                  </a:lnTo>
                  <a:lnTo>
                    <a:pt x="2799" y="2865"/>
                  </a:lnTo>
                  <a:lnTo>
                    <a:pt x="2865" y="2799"/>
                  </a:lnTo>
                  <a:lnTo>
                    <a:pt x="2927" y="2729"/>
                  </a:lnTo>
                  <a:lnTo>
                    <a:pt x="2985" y="2656"/>
                  </a:lnTo>
                  <a:lnTo>
                    <a:pt x="3038" y="2579"/>
                  </a:lnTo>
                  <a:lnTo>
                    <a:pt x="2804" y="2442"/>
                  </a:lnTo>
                  <a:lnTo>
                    <a:pt x="2786" y="2429"/>
                  </a:lnTo>
                  <a:lnTo>
                    <a:pt x="2773" y="2412"/>
                  </a:lnTo>
                  <a:lnTo>
                    <a:pt x="2765" y="2393"/>
                  </a:lnTo>
                  <a:lnTo>
                    <a:pt x="2763" y="2373"/>
                  </a:lnTo>
                  <a:lnTo>
                    <a:pt x="2765" y="2352"/>
                  </a:lnTo>
                  <a:lnTo>
                    <a:pt x="2774" y="2331"/>
                  </a:lnTo>
                  <a:lnTo>
                    <a:pt x="2786" y="2313"/>
                  </a:lnTo>
                  <a:lnTo>
                    <a:pt x="2804" y="2301"/>
                  </a:lnTo>
                  <a:lnTo>
                    <a:pt x="2822" y="2293"/>
                  </a:lnTo>
                  <a:lnTo>
                    <a:pt x="2843" y="2291"/>
                  </a:lnTo>
                  <a:lnTo>
                    <a:pt x="2865" y="2293"/>
                  </a:lnTo>
                  <a:lnTo>
                    <a:pt x="2884" y="2301"/>
                  </a:lnTo>
                  <a:lnTo>
                    <a:pt x="3120" y="2437"/>
                  </a:lnTo>
                  <a:lnTo>
                    <a:pt x="3160" y="2354"/>
                  </a:lnTo>
                  <a:lnTo>
                    <a:pt x="3195" y="2268"/>
                  </a:lnTo>
                  <a:lnTo>
                    <a:pt x="3223" y="2180"/>
                  </a:lnTo>
                  <a:lnTo>
                    <a:pt x="3248" y="2091"/>
                  </a:lnTo>
                  <a:lnTo>
                    <a:pt x="3267" y="1999"/>
                  </a:lnTo>
                  <a:lnTo>
                    <a:pt x="3281" y="1905"/>
                  </a:lnTo>
                  <a:lnTo>
                    <a:pt x="3289" y="1809"/>
                  </a:lnTo>
                  <a:lnTo>
                    <a:pt x="3017" y="1809"/>
                  </a:lnTo>
                  <a:lnTo>
                    <a:pt x="2995" y="1805"/>
                  </a:lnTo>
                  <a:lnTo>
                    <a:pt x="2975" y="1798"/>
                  </a:lnTo>
                  <a:lnTo>
                    <a:pt x="2959" y="1784"/>
                  </a:lnTo>
                  <a:lnTo>
                    <a:pt x="2946" y="1768"/>
                  </a:lnTo>
                  <a:lnTo>
                    <a:pt x="2938" y="1748"/>
                  </a:lnTo>
                  <a:lnTo>
                    <a:pt x="2935" y="1727"/>
                  </a:lnTo>
                  <a:lnTo>
                    <a:pt x="2938" y="1706"/>
                  </a:lnTo>
                  <a:lnTo>
                    <a:pt x="2946" y="1686"/>
                  </a:lnTo>
                  <a:lnTo>
                    <a:pt x="2959" y="1670"/>
                  </a:lnTo>
                  <a:lnTo>
                    <a:pt x="2975" y="1656"/>
                  </a:lnTo>
                  <a:lnTo>
                    <a:pt x="2995" y="1649"/>
                  </a:lnTo>
                  <a:lnTo>
                    <a:pt x="3017" y="1645"/>
                  </a:lnTo>
                  <a:lnTo>
                    <a:pt x="3289" y="1645"/>
                  </a:lnTo>
                  <a:lnTo>
                    <a:pt x="3281" y="1549"/>
                  </a:lnTo>
                  <a:lnTo>
                    <a:pt x="3267" y="1455"/>
                  </a:lnTo>
                  <a:lnTo>
                    <a:pt x="3248" y="1363"/>
                  </a:lnTo>
                  <a:lnTo>
                    <a:pt x="3223" y="1274"/>
                  </a:lnTo>
                  <a:lnTo>
                    <a:pt x="3195" y="1186"/>
                  </a:lnTo>
                  <a:lnTo>
                    <a:pt x="3160" y="1100"/>
                  </a:lnTo>
                  <a:lnTo>
                    <a:pt x="3120" y="1017"/>
                  </a:lnTo>
                  <a:lnTo>
                    <a:pt x="2884" y="1153"/>
                  </a:lnTo>
                  <a:lnTo>
                    <a:pt x="2865" y="1161"/>
                  </a:lnTo>
                  <a:lnTo>
                    <a:pt x="2845" y="1163"/>
                  </a:lnTo>
                  <a:lnTo>
                    <a:pt x="2824" y="1161"/>
                  </a:lnTo>
                  <a:lnTo>
                    <a:pt x="2804" y="1153"/>
                  </a:lnTo>
                  <a:lnTo>
                    <a:pt x="2786" y="1141"/>
                  </a:lnTo>
                  <a:lnTo>
                    <a:pt x="2774" y="1123"/>
                  </a:lnTo>
                  <a:lnTo>
                    <a:pt x="2765" y="1102"/>
                  </a:lnTo>
                  <a:lnTo>
                    <a:pt x="2763" y="1081"/>
                  </a:lnTo>
                  <a:lnTo>
                    <a:pt x="2765" y="1061"/>
                  </a:lnTo>
                  <a:lnTo>
                    <a:pt x="2773" y="1042"/>
                  </a:lnTo>
                  <a:lnTo>
                    <a:pt x="2786" y="1025"/>
                  </a:lnTo>
                  <a:lnTo>
                    <a:pt x="2804" y="1012"/>
                  </a:lnTo>
                  <a:lnTo>
                    <a:pt x="3038" y="875"/>
                  </a:lnTo>
                  <a:lnTo>
                    <a:pt x="2985" y="798"/>
                  </a:lnTo>
                  <a:lnTo>
                    <a:pt x="2927" y="725"/>
                  </a:lnTo>
                  <a:lnTo>
                    <a:pt x="2865" y="655"/>
                  </a:lnTo>
                  <a:lnTo>
                    <a:pt x="2799" y="589"/>
                  </a:lnTo>
                  <a:lnTo>
                    <a:pt x="2729" y="527"/>
                  </a:lnTo>
                  <a:lnTo>
                    <a:pt x="2656" y="469"/>
                  </a:lnTo>
                  <a:lnTo>
                    <a:pt x="2579" y="416"/>
                  </a:lnTo>
                  <a:lnTo>
                    <a:pt x="2442" y="650"/>
                  </a:lnTo>
                  <a:lnTo>
                    <a:pt x="2429" y="668"/>
                  </a:lnTo>
                  <a:lnTo>
                    <a:pt x="2412" y="681"/>
                  </a:lnTo>
                  <a:lnTo>
                    <a:pt x="2393" y="689"/>
                  </a:lnTo>
                  <a:lnTo>
                    <a:pt x="2372" y="691"/>
                  </a:lnTo>
                  <a:lnTo>
                    <a:pt x="2352" y="689"/>
                  </a:lnTo>
                  <a:lnTo>
                    <a:pt x="2331" y="680"/>
                  </a:lnTo>
                  <a:lnTo>
                    <a:pt x="2313" y="668"/>
                  </a:lnTo>
                  <a:lnTo>
                    <a:pt x="2301" y="650"/>
                  </a:lnTo>
                  <a:lnTo>
                    <a:pt x="2293" y="632"/>
                  </a:lnTo>
                  <a:lnTo>
                    <a:pt x="2291" y="611"/>
                  </a:lnTo>
                  <a:lnTo>
                    <a:pt x="2293" y="589"/>
                  </a:lnTo>
                  <a:lnTo>
                    <a:pt x="2301" y="570"/>
                  </a:lnTo>
                  <a:lnTo>
                    <a:pt x="2437" y="334"/>
                  </a:lnTo>
                  <a:lnTo>
                    <a:pt x="2354" y="294"/>
                  </a:lnTo>
                  <a:lnTo>
                    <a:pt x="2268" y="259"/>
                  </a:lnTo>
                  <a:lnTo>
                    <a:pt x="2180" y="231"/>
                  </a:lnTo>
                  <a:lnTo>
                    <a:pt x="2091" y="206"/>
                  </a:lnTo>
                  <a:lnTo>
                    <a:pt x="1999" y="187"/>
                  </a:lnTo>
                  <a:lnTo>
                    <a:pt x="1905" y="173"/>
                  </a:lnTo>
                  <a:lnTo>
                    <a:pt x="1809" y="165"/>
                  </a:lnTo>
                  <a:lnTo>
                    <a:pt x="1809" y="437"/>
                  </a:lnTo>
                  <a:lnTo>
                    <a:pt x="1805" y="459"/>
                  </a:lnTo>
                  <a:lnTo>
                    <a:pt x="1798" y="479"/>
                  </a:lnTo>
                  <a:lnTo>
                    <a:pt x="1784" y="495"/>
                  </a:lnTo>
                  <a:lnTo>
                    <a:pt x="1768" y="508"/>
                  </a:lnTo>
                  <a:lnTo>
                    <a:pt x="1748" y="516"/>
                  </a:lnTo>
                  <a:lnTo>
                    <a:pt x="1727" y="519"/>
                  </a:lnTo>
                  <a:lnTo>
                    <a:pt x="1706" y="516"/>
                  </a:lnTo>
                  <a:lnTo>
                    <a:pt x="1686" y="508"/>
                  </a:lnTo>
                  <a:lnTo>
                    <a:pt x="1670" y="495"/>
                  </a:lnTo>
                  <a:lnTo>
                    <a:pt x="1656" y="479"/>
                  </a:lnTo>
                  <a:lnTo>
                    <a:pt x="1649" y="459"/>
                  </a:lnTo>
                  <a:lnTo>
                    <a:pt x="1645" y="437"/>
                  </a:lnTo>
                  <a:lnTo>
                    <a:pt x="1645" y="165"/>
                  </a:lnTo>
                  <a:close/>
                  <a:moveTo>
                    <a:pt x="1727" y="0"/>
                  </a:moveTo>
                  <a:lnTo>
                    <a:pt x="1845" y="3"/>
                  </a:lnTo>
                  <a:lnTo>
                    <a:pt x="1960" y="16"/>
                  </a:lnTo>
                  <a:lnTo>
                    <a:pt x="2075" y="34"/>
                  </a:lnTo>
                  <a:lnTo>
                    <a:pt x="2185" y="62"/>
                  </a:lnTo>
                  <a:lnTo>
                    <a:pt x="2293" y="95"/>
                  </a:lnTo>
                  <a:lnTo>
                    <a:pt x="2399" y="136"/>
                  </a:lnTo>
                  <a:lnTo>
                    <a:pt x="2501" y="182"/>
                  </a:lnTo>
                  <a:lnTo>
                    <a:pt x="2598" y="236"/>
                  </a:lnTo>
                  <a:lnTo>
                    <a:pt x="2692" y="295"/>
                  </a:lnTo>
                  <a:lnTo>
                    <a:pt x="2781" y="360"/>
                  </a:lnTo>
                  <a:lnTo>
                    <a:pt x="2867" y="431"/>
                  </a:lnTo>
                  <a:lnTo>
                    <a:pt x="2948" y="506"/>
                  </a:lnTo>
                  <a:lnTo>
                    <a:pt x="3023" y="587"/>
                  </a:lnTo>
                  <a:lnTo>
                    <a:pt x="3094" y="673"/>
                  </a:lnTo>
                  <a:lnTo>
                    <a:pt x="3159" y="762"/>
                  </a:lnTo>
                  <a:lnTo>
                    <a:pt x="3218" y="856"/>
                  </a:lnTo>
                  <a:lnTo>
                    <a:pt x="3272" y="953"/>
                  </a:lnTo>
                  <a:lnTo>
                    <a:pt x="3318" y="1055"/>
                  </a:lnTo>
                  <a:lnTo>
                    <a:pt x="3359" y="1161"/>
                  </a:lnTo>
                  <a:lnTo>
                    <a:pt x="3392" y="1269"/>
                  </a:lnTo>
                  <a:lnTo>
                    <a:pt x="3420" y="1379"/>
                  </a:lnTo>
                  <a:lnTo>
                    <a:pt x="3438" y="1494"/>
                  </a:lnTo>
                  <a:lnTo>
                    <a:pt x="3451" y="1609"/>
                  </a:lnTo>
                  <a:lnTo>
                    <a:pt x="3454" y="1727"/>
                  </a:lnTo>
                  <a:lnTo>
                    <a:pt x="3451" y="1845"/>
                  </a:lnTo>
                  <a:lnTo>
                    <a:pt x="3438" y="1960"/>
                  </a:lnTo>
                  <a:lnTo>
                    <a:pt x="3420" y="2075"/>
                  </a:lnTo>
                  <a:lnTo>
                    <a:pt x="3392" y="2185"/>
                  </a:lnTo>
                  <a:lnTo>
                    <a:pt x="3359" y="2293"/>
                  </a:lnTo>
                  <a:lnTo>
                    <a:pt x="3318" y="2399"/>
                  </a:lnTo>
                  <a:lnTo>
                    <a:pt x="3272" y="2501"/>
                  </a:lnTo>
                  <a:lnTo>
                    <a:pt x="3218" y="2598"/>
                  </a:lnTo>
                  <a:lnTo>
                    <a:pt x="3159" y="2692"/>
                  </a:lnTo>
                  <a:lnTo>
                    <a:pt x="3094" y="2781"/>
                  </a:lnTo>
                  <a:lnTo>
                    <a:pt x="3023" y="2867"/>
                  </a:lnTo>
                  <a:lnTo>
                    <a:pt x="2948" y="2948"/>
                  </a:lnTo>
                  <a:lnTo>
                    <a:pt x="2867" y="3023"/>
                  </a:lnTo>
                  <a:lnTo>
                    <a:pt x="2781" y="3094"/>
                  </a:lnTo>
                  <a:lnTo>
                    <a:pt x="2692" y="3159"/>
                  </a:lnTo>
                  <a:lnTo>
                    <a:pt x="2598" y="3218"/>
                  </a:lnTo>
                  <a:lnTo>
                    <a:pt x="2501" y="3272"/>
                  </a:lnTo>
                  <a:lnTo>
                    <a:pt x="2399" y="3318"/>
                  </a:lnTo>
                  <a:lnTo>
                    <a:pt x="2293" y="3359"/>
                  </a:lnTo>
                  <a:lnTo>
                    <a:pt x="2185" y="3392"/>
                  </a:lnTo>
                  <a:lnTo>
                    <a:pt x="2075" y="3420"/>
                  </a:lnTo>
                  <a:lnTo>
                    <a:pt x="1960" y="3438"/>
                  </a:lnTo>
                  <a:lnTo>
                    <a:pt x="1845" y="3451"/>
                  </a:lnTo>
                  <a:lnTo>
                    <a:pt x="1727" y="3454"/>
                  </a:lnTo>
                  <a:lnTo>
                    <a:pt x="1609" y="3451"/>
                  </a:lnTo>
                  <a:lnTo>
                    <a:pt x="1494" y="3438"/>
                  </a:lnTo>
                  <a:lnTo>
                    <a:pt x="1379" y="3420"/>
                  </a:lnTo>
                  <a:lnTo>
                    <a:pt x="1269" y="3392"/>
                  </a:lnTo>
                  <a:lnTo>
                    <a:pt x="1161" y="3359"/>
                  </a:lnTo>
                  <a:lnTo>
                    <a:pt x="1055" y="3318"/>
                  </a:lnTo>
                  <a:lnTo>
                    <a:pt x="953" y="3272"/>
                  </a:lnTo>
                  <a:lnTo>
                    <a:pt x="856" y="3218"/>
                  </a:lnTo>
                  <a:lnTo>
                    <a:pt x="762" y="3159"/>
                  </a:lnTo>
                  <a:lnTo>
                    <a:pt x="673" y="3094"/>
                  </a:lnTo>
                  <a:lnTo>
                    <a:pt x="587" y="3023"/>
                  </a:lnTo>
                  <a:lnTo>
                    <a:pt x="506" y="2948"/>
                  </a:lnTo>
                  <a:lnTo>
                    <a:pt x="431" y="2867"/>
                  </a:lnTo>
                  <a:lnTo>
                    <a:pt x="360" y="2781"/>
                  </a:lnTo>
                  <a:lnTo>
                    <a:pt x="295" y="2692"/>
                  </a:lnTo>
                  <a:lnTo>
                    <a:pt x="236" y="2598"/>
                  </a:lnTo>
                  <a:lnTo>
                    <a:pt x="182" y="2501"/>
                  </a:lnTo>
                  <a:lnTo>
                    <a:pt x="136" y="2399"/>
                  </a:lnTo>
                  <a:lnTo>
                    <a:pt x="95" y="2293"/>
                  </a:lnTo>
                  <a:lnTo>
                    <a:pt x="62" y="2185"/>
                  </a:lnTo>
                  <a:lnTo>
                    <a:pt x="34" y="2075"/>
                  </a:lnTo>
                  <a:lnTo>
                    <a:pt x="16" y="1960"/>
                  </a:lnTo>
                  <a:lnTo>
                    <a:pt x="3" y="1845"/>
                  </a:lnTo>
                  <a:lnTo>
                    <a:pt x="0" y="1727"/>
                  </a:lnTo>
                  <a:lnTo>
                    <a:pt x="3" y="1609"/>
                  </a:lnTo>
                  <a:lnTo>
                    <a:pt x="16" y="1494"/>
                  </a:lnTo>
                  <a:lnTo>
                    <a:pt x="34" y="1379"/>
                  </a:lnTo>
                  <a:lnTo>
                    <a:pt x="62" y="1269"/>
                  </a:lnTo>
                  <a:lnTo>
                    <a:pt x="95" y="1161"/>
                  </a:lnTo>
                  <a:lnTo>
                    <a:pt x="136" y="1055"/>
                  </a:lnTo>
                  <a:lnTo>
                    <a:pt x="182" y="953"/>
                  </a:lnTo>
                  <a:lnTo>
                    <a:pt x="236" y="856"/>
                  </a:lnTo>
                  <a:lnTo>
                    <a:pt x="295" y="762"/>
                  </a:lnTo>
                  <a:lnTo>
                    <a:pt x="360" y="673"/>
                  </a:lnTo>
                  <a:lnTo>
                    <a:pt x="431" y="587"/>
                  </a:lnTo>
                  <a:lnTo>
                    <a:pt x="506" y="506"/>
                  </a:lnTo>
                  <a:lnTo>
                    <a:pt x="587" y="431"/>
                  </a:lnTo>
                  <a:lnTo>
                    <a:pt x="673" y="360"/>
                  </a:lnTo>
                  <a:lnTo>
                    <a:pt x="762" y="295"/>
                  </a:lnTo>
                  <a:lnTo>
                    <a:pt x="856" y="236"/>
                  </a:lnTo>
                  <a:lnTo>
                    <a:pt x="953" y="182"/>
                  </a:lnTo>
                  <a:lnTo>
                    <a:pt x="1055" y="136"/>
                  </a:lnTo>
                  <a:lnTo>
                    <a:pt x="1161" y="95"/>
                  </a:lnTo>
                  <a:lnTo>
                    <a:pt x="1269" y="62"/>
                  </a:lnTo>
                  <a:lnTo>
                    <a:pt x="1379" y="34"/>
                  </a:lnTo>
                  <a:lnTo>
                    <a:pt x="1494" y="16"/>
                  </a:lnTo>
                  <a:lnTo>
                    <a:pt x="1609" y="3"/>
                  </a:lnTo>
                  <a:lnTo>
                    <a:pt x="1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Freeform 483">
              <a:extLst>
                <a:ext uri="{FF2B5EF4-FFF2-40B4-BE49-F238E27FC236}">
                  <a16:creationId xmlns:a16="http://schemas.microsoft.com/office/drawing/2014/main" id="{0F43A3DD-D252-40EB-B106-31D107E81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4" y="1618"/>
              <a:ext cx="566" cy="1336"/>
            </a:xfrm>
            <a:custGeom>
              <a:avLst/>
              <a:gdLst>
                <a:gd name="T0" fmla="*/ 304 w 566"/>
                <a:gd name="T1" fmla="*/ 757 h 1336"/>
                <a:gd name="T2" fmla="*/ 269 w 566"/>
                <a:gd name="T3" fmla="*/ 777 h 1336"/>
                <a:gd name="T4" fmla="*/ 249 w 566"/>
                <a:gd name="T5" fmla="*/ 812 h 1336"/>
                <a:gd name="T6" fmla="*/ 249 w 566"/>
                <a:gd name="T7" fmla="*/ 854 h 1336"/>
                <a:gd name="T8" fmla="*/ 269 w 566"/>
                <a:gd name="T9" fmla="*/ 889 h 1336"/>
                <a:gd name="T10" fmla="*/ 304 w 566"/>
                <a:gd name="T11" fmla="*/ 909 h 1336"/>
                <a:gd name="T12" fmla="*/ 346 w 566"/>
                <a:gd name="T13" fmla="*/ 909 h 1336"/>
                <a:gd name="T14" fmla="*/ 381 w 566"/>
                <a:gd name="T15" fmla="*/ 889 h 1336"/>
                <a:gd name="T16" fmla="*/ 401 w 566"/>
                <a:gd name="T17" fmla="*/ 854 h 1336"/>
                <a:gd name="T18" fmla="*/ 401 w 566"/>
                <a:gd name="T19" fmla="*/ 812 h 1336"/>
                <a:gd name="T20" fmla="*/ 381 w 566"/>
                <a:gd name="T21" fmla="*/ 777 h 1336"/>
                <a:gd name="T22" fmla="*/ 346 w 566"/>
                <a:gd name="T23" fmla="*/ 757 h 1336"/>
                <a:gd name="T24" fmla="*/ 325 w 566"/>
                <a:gd name="T25" fmla="*/ 0 h 1336"/>
                <a:gd name="T26" fmla="*/ 366 w 566"/>
                <a:gd name="T27" fmla="*/ 11 h 1336"/>
                <a:gd name="T28" fmla="*/ 396 w 566"/>
                <a:gd name="T29" fmla="*/ 41 h 1336"/>
                <a:gd name="T30" fmla="*/ 407 w 566"/>
                <a:gd name="T31" fmla="*/ 82 h 1336"/>
                <a:gd name="T32" fmla="*/ 440 w 566"/>
                <a:gd name="T33" fmla="*/ 621 h 1336"/>
                <a:gd name="T34" fmla="*/ 498 w 566"/>
                <a:gd name="T35" fmla="*/ 665 h 1336"/>
                <a:gd name="T36" fmla="*/ 541 w 566"/>
                <a:gd name="T37" fmla="*/ 724 h 1336"/>
                <a:gd name="T38" fmla="*/ 563 w 566"/>
                <a:gd name="T39" fmla="*/ 795 h 1336"/>
                <a:gd name="T40" fmla="*/ 562 w 566"/>
                <a:gd name="T41" fmla="*/ 876 h 1336"/>
                <a:gd name="T42" fmla="*/ 534 w 566"/>
                <a:gd name="T43" fmla="*/ 955 h 1336"/>
                <a:gd name="T44" fmla="*/ 480 w 566"/>
                <a:gd name="T45" fmla="*/ 1018 h 1336"/>
                <a:gd name="T46" fmla="*/ 409 w 566"/>
                <a:gd name="T47" fmla="*/ 1059 h 1336"/>
                <a:gd name="T48" fmla="*/ 324 w 566"/>
                <a:gd name="T49" fmla="*/ 1074 h 1336"/>
                <a:gd name="T50" fmla="*/ 282 w 566"/>
                <a:gd name="T51" fmla="*/ 1070 h 1336"/>
                <a:gd name="T52" fmla="*/ 139 w 566"/>
                <a:gd name="T53" fmla="*/ 1312 h 1336"/>
                <a:gd name="T54" fmla="*/ 103 w 566"/>
                <a:gd name="T55" fmla="*/ 1333 h 1336"/>
                <a:gd name="T56" fmla="*/ 60 w 566"/>
                <a:gd name="T57" fmla="*/ 1333 h 1336"/>
                <a:gd name="T58" fmla="*/ 23 w 566"/>
                <a:gd name="T59" fmla="*/ 1311 h 1336"/>
                <a:gd name="T60" fmla="*/ 3 w 566"/>
                <a:gd name="T61" fmla="*/ 1275 h 1336"/>
                <a:gd name="T62" fmla="*/ 3 w 566"/>
                <a:gd name="T63" fmla="*/ 1234 h 1336"/>
                <a:gd name="T64" fmla="*/ 141 w 566"/>
                <a:gd name="T65" fmla="*/ 989 h 1336"/>
                <a:gd name="T66" fmla="*/ 105 w 566"/>
                <a:gd name="T67" fmla="*/ 932 h 1336"/>
                <a:gd name="T68" fmla="*/ 87 w 566"/>
                <a:gd name="T69" fmla="*/ 868 h 1336"/>
                <a:gd name="T70" fmla="*/ 87 w 566"/>
                <a:gd name="T71" fmla="*/ 795 h 1336"/>
                <a:gd name="T72" fmla="*/ 109 w 566"/>
                <a:gd name="T73" fmla="*/ 724 h 1336"/>
                <a:gd name="T74" fmla="*/ 152 w 566"/>
                <a:gd name="T75" fmla="*/ 665 h 1336"/>
                <a:gd name="T76" fmla="*/ 210 w 566"/>
                <a:gd name="T77" fmla="*/ 621 h 1336"/>
                <a:gd name="T78" fmla="*/ 243 w 566"/>
                <a:gd name="T79" fmla="*/ 82 h 1336"/>
                <a:gd name="T80" fmla="*/ 254 w 566"/>
                <a:gd name="T81" fmla="*/ 41 h 1336"/>
                <a:gd name="T82" fmla="*/ 284 w 566"/>
                <a:gd name="T83" fmla="*/ 11 h 1336"/>
                <a:gd name="T84" fmla="*/ 325 w 566"/>
                <a:gd name="T85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6" h="1336">
                  <a:moveTo>
                    <a:pt x="325" y="755"/>
                  </a:moveTo>
                  <a:lnTo>
                    <a:pt x="304" y="757"/>
                  </a:lnTo>
                  <a:lnTo>
                    <a:pt x="285" y="766"/>
                  </a:lnTo>
                  <a:lnTo>
                    <a:pt x="269" y="777"/>
                  </a:lnTo>
                  <a:lnTo>
                    <a:pt x="258" y="793"/>
                  </a:lnTo>
                  <a:lnTo>
                    <a:pt x="249" y="812"/>
                  </a:lnTo>
                  <a:lnTo>
                    <a:pt x="247" y="833"/>
                  </a:lnTo>
                  <a:lnTo>
                    <a:pt x="249" y="854"/>
                  </a:lnTo>
                  <a:lnTo>
                    <a:pt x="258" y="873"/>
                  </a:lnTo>
                  <a:lnTo>
                    <a:pt x="269" y="889"/>
                  </a:lnTo>
                  <a:lnTo>
                    <a:pt x="285" y="900"/>
                  </a:lnTo>
                  <a:lnTo>
                    <a:pt x="304" y="909"/>
                  </a:lnTo>
                  <a:lnTo>
                    <a:pt x="325" y="911"/>
                  </a:lnTo>
                  <a:lnTo>
                    <a:pt x="346" y="909"/>
                  </a:lnTo>
                  <a:lnTo>
                    <a:pt x="365" y="900"/>
                  </a:lnTo>
                  <a:lnTo>
                    <a:pt x="381" y="889"/>
                  </a:lnTo>
                  <a:lnTo>
                    <a:pt x="392" y="873"/>
                  </a:lnTo>
                  <a:lnTo>
                    <a:pt x="401" y="854"/>
                  </a:lnTo>
                  <a:lnTo>
                    <a:pt x="403" y="833"/>
                  </a:lnTo>
                  <a:lnTo>
                    <a:pt x="401" y="812"/>
                  </a:lnTo>
                  <a:lnTo>
                    <a:pt x="392" y="793"/>
                  </a:lnTo>
                  <a:lnTo>
                    <a:pt x="381" y="777"/>
                  </a:lnTo>
                  <a:lnTo>
                    <a:pt x="365" y="766"/>
                  </a:lnTo>
                  <a:lnTo>
                    <a:pt x="346" y="757"/>
                  </a:lnTo>
                  <a:lnTo>
                    <a:pt x="325" y="755"/>
                  </a:lnTo>
                  <a:close/>
                  <a:moveTo>
                    <a:pt x="325" y="0"/>
                  </a:moveTo>
                  <a:lnTo>
                    <a:pt x="346" y="3"/>
                  </a:lnTo>
                  <a:lnTo>
                    <a:pt x="366" y="11"/>
                  </a:lnTo>
                  <a:lnTo>
                    <a:pt x="382" y="25"/>
                  </a:lnTo>
                  <a:lnTo>
                    <a:pt x="396" y="41"/>
                  </a:lnTo>
                  <a:lnTo>
                    <a:pt x="403" y="61"/>
                  </a:lnTo>
                  <a:lnTo>
                    <a:pt x="407" y="82"/>
                  </a:lnTo>
                  <a:lnTo>
                    <a:pt x="407" y="606"/>
                  </a:lnTo>
                  <a:lnTo>
                    <a:pt x="440" y="621"/>
                  </a:lnTo>
                  <a:lnTo>
                    <a:pt x="470" y="641"/>
                  </a:lnTo>
                  <a:lnTo>
                    <a:pt x="498" y="665"/>
                  </a:lnTo>
                  <a:lnTo>
                    <a:pt x="521" y="693"/>
                  </a:lnTo>
                  <a:lnTo>
                    <a:pt x="541" y="724"/>
                  </a:lnTo>
                  <a:lnTo>
                    <a:pt x="555" y="758"/>
                  </a:lnTo>
                  <a:lnTo>
                    <a:pt x="563" y="795"/>
                  </a:lnTo>
                  <a:lnTo>
                    <a:pt x="566" y="833"/>
                  </a:lnTo>
                  <a:lnTo>
                    <a:pt x="562" y="876"/>
                  </a:lnTo>
                  <a:lnTo>
                    <a:pt x="551" y="917"/>
                  </a:lnTo>
                  <a:lnTo>
                    <a:pt x="534" y="955"/>
                  </a:lnTo>
                  <a:lnTo>
                    <a:pt x="510" y="988"/>
                  </a:lnTo>
                  <a:lnTo>
                    <a:pt x="480" y="1018"/>
                  </a:lnTo>
                  <a:lnTo>
                    <a:pt x="447" y="1042"/>
                  </a:lnTo>
                  <a:lnTo>
                    <a:pt x="409" y="1059"/>
                  </a:lnTo>
                  <a:lnTo>
                    <a:pt x="368" y="1070"/>
                  </a:lnTo>
                  <a:lnTo>
                    <a:pt x="324" y="1074"/>
                  </a:lnTo>
                  <a:lnTo>
                    <a:pt x="303" y="1074"/>
                  </a:lnTo>
                  <a:lnTo>
                    <a:pt x="282" y="1070"/>
                  </a:lnTo>
                  <a:lnTo>
                    <a:pt x="152" y="1295"/>
                  </a:lnTo>
                  <a:lnTo>
                    <a:pt x="139" y="1312"/>
                  </a:lnTo>
                  <a:lnTo>
                    <a:pt x="123" y="1325"/>
                  </a:lnTo>
                  <a:lnTo>
                    <a:pt x="103" y="1333"/>
                  </a:lnTo>
                  <a:lnTo>
                    <a:pt x="82" y="1336"/>
                  </a:lnTo>
                  <a:lnTo>
                    <a:pt x="60" y="1333"/>
                  </a:lnTo>
                  <a:lnTo>
                    <a:pt x="41" y="1325"/>
                  </a:lnTo>
                  <a:lnTo>
                    <a:pt x="23" y="1311"/>
                  </a:lnTo>
                  <a:lnTo>
                    <a:pt x="11" y="1295"/>
                  </a:lnTo>
                  <a:lnTo>
                    <a:pt x="3" y="1275"/>
                  </a:lnTo>
                  <a:lnTo>
                    <a:pt x="0" y="1254"/>
                  </a:lnTo>
                  <a:lnTo>
                    <a:pt x="3" y="1234"/>
                  </a:lnTo>
                  <a:lnTo>
                    <a:pt x="11" y="1213"/>
                  </a:lnTo>
                  <a:lnTo>
                    <a:pt x="141" y="989"/>
                  </a:lnTo>
                  <a:lnTo>
                    <a:pt x="121" y="962"/>
                  </a:lnTo>
                  <a:lnTo>
                    <a:pt x="105" y="932"/>
                  </a:lnTo>
                  <a:lnTo>
                    <a:pt x="93" y="901"/>
                  </a:lnTo>
                  <a:lnTo>
                    <a:pt x="87" y="868"/>
                  </a:lnTo>
                  <a:lnTo>
                    <a:pt x="84" y="833"/>
                  </a:lnTo>
                  <a:lnTo>
                    <a:pt x="87" y="795"/>
                  </a:lnTo>
                  <a:lnTo>
                    <a:pt x="95" y="758"/>
                  </a:lnTo>
                  <a:lnTo>
                    <a:pt x="109" y="724"/>
                  </a:lnTo>
                  <a:lnTo>
                    <a:pt x="129" y="693"/>
                  </a:lnTo>
                  <a:lnTo>
                    <a:pt x="152" y="665"/>
                  </a:lnTo>
                  <a:lnTo>
                    <a:pt x="180" y="641"/>
                  </a:lnTo>
                  <a:lnTo>
                    <a:pt x="210" y="621"/>
                  </a:lnTo>
                  <a:lnTo>
                    <a:pt x="243" y="606"/>
                  </a:lnTo>
                  <a:lnTo>
                    <a:pt x="243" y="82"/>
                  </a:lnTo>
                  <a:lnTo>
                    <a:pt x="247" y="61"/>
                  </a:lnTo>
                  <a:lnTo>
                    <a:pt x="254" y="41"/>
                  </a:lnTo>
                  <a:lnTo>
                    <a:pt x="268" y="25"/>
                  </a:lnTo>
                  <a:lnTo>
                    <a:pt x="284" y="11"/>
                  </a:lnTo>
                  <a:lnTo>
                    <a:pt x="304" y="3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Freeform 484">
              <a:extLst>
                <a:ext uri="{FF2B5EF4-FFF2-40B4-BE49-F238E27FC236}">
                  <a16:creationId xmlns:a16="http://schemas.microsoft.com/office/drawing/2014/main" id="{ED61EF1A-41B6-465A-AC4F-E5B3BE899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1350"/>
              <a:ext cx="164" cy="194"/>
            </a:xfrm>
            <a:custGeom>
              <a:avLst/>
              <a:gdLst>
                <a:gd name="T0" fmla="*/ 82 w 164"/>
                <a:gd name="T1" fmla="*/ 0 h 194"/>
                <a:gd name="T2" fmla="*/ 103 w 164"/>
                <a:gd name="T3" fmla="*/ 2 h 194"/>
                <a:gd name="T4" fmla="*/ 123 w 164"/>
                <a:gd name="T5" fmla="*/ 11 h 194"/>
                <a:gd name="T6" fmla="*/ 139 w 164"/>
                <a:gd name="T7" fmla="*/ 23 h 194"/>
                <a:gd name="T8" fmla="*/ 153 w 164"/>
                <a:gd name="T9" fmla="*/ 39 h 194"/>
                <a:gd name="T10" fmla="*/ 160 w 164"/>
                <a:gd name="T11" fmla="*/ 59 h 194"/>
                <a:gd name="T12" fmla="*/ 164 w 164"/>
                <a:gd name="T13" fmla="*/ 80 h 194"/>
                <a:gd name="T14" fmla="*/ 164 w 164"/>
                <a:gd name="T15" fmla="*/ 114 h 194"/>
                <a:gd name="T16" fmla="*/ 160 w 164"/>
                <a:gd name="T17" fmla="*/ 135 h 194"/>
                <a:gd name="T18" fmla="*/ 153 w 164"/>
                <a:gd name="T19" fmla="*/ 155 h 194"/>
                <a:gd name="T20" fmla="*/ 139 w 164"/>
                <a:gd name="T21" fmla="*/ 171 h 194"/>
                <a:gd name="T22" fmla="*/ 123 w 164"/>
                <a:gd name="T23" fmla="*/ 183 h 194"/>
                <a:gd name="T24" fmla="*/ 103 w 164"/>
                <a:gd name="T25" fmla="*/ 192 h 194"/>
                <a:gd name="T26" fmla="*/ 82 w 164"/>
                <a:gd name="T27" fmla="*/ 194 h 194"/>
                <a:gd name="T28" fmla="*/ 61 w 164"/>
                <a:gd name="T29" fmla="*/ 192 h 194"/>
                <a:gd name="T30" fmla="*/ 41 w 164"/>
                <a:gd name="T31" fmla="*/ 183 h 194"/>
                <a:gd name="T32" fmla="*/ 25 w 164"/>
                <a:gd name="T33" fmla="*/ 171 h 194"/>
                <a:gd name="T34" fmla="*/ 11 w 164"/>
                <a:gd name="T35" fmla="*/ 155 h 194"/>
                <a:gd name="T36" fmla="*/ 4 w 164"/>
                <a:gd name="T37" fmla="*/ 135 h 194"/>
                <a:gd name="T38" fmla="*/ 0 w 164"/>
                <a:gd name="T39" fmla="*/ 114 h 194"/>
                <a:gd name="T40" fmla="*/ 0 w 164"/>
                <a:gd name="T41" fmla="*/ 80 h 194"/>
                <a:gd name="T42" fmla="*/ 4 w 164"/>
                <a:gd name="T43" fmla="*/ 59 h 194"/>
                <a:gd name="T44" fmla="*/ 11 w 164"/>
                <a:gd name="T45" fmla="*/ 39 h 194"/>
                <a:gd name="T46" fmla="*/ 25 w 164"/>
                <a:gd name="T47" fmla="*/ 23 h 194"/>
                <a:gd name="T48" fmla="*/ 41 w 164"/>
                <a:gd name="T49" fmla="*/ 11 h 194"/>
                <a:gd name="T50" fmla="*/ 61 w 164"/>
                <a:gd name="T51" fmla="*/ 2 h 194"/>
                <a:gd name="T52" fmla="*/ 82 w 164"/>
                <a:gd name="T5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4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3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3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4"/>
                  </a:lnTo>
                  <a:lnTo>
                    <a:pt x="61" y="192"/>
                  </a:lnTo>
                  <a:lnTo>
                    <a:pt x="41" y="183"/>
                  </a:lnTo>
                  <a:lnTo>
                    <a:pt x="25" y="171"/>
                  </a:lnTo>
                  <a:lnTo>
                    <a:pt x="11" y="155"/>
                  </a:lnTo>
                  <a:lnTo>
                    <a:pt x="4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4" y="59"/>
                  </a:lnTo>
                  <a:lnTo>
                    <a:pt x="11" y="39"/>
                  </a:lnTo>
                  <a:lnTo>
                    <a:pt x="25" y="23"/>
                  </a:lnTo>
                  <a:lnTo>
                    <a:pt x="41" y="11"/>
                  </a:lnTo>
                  <a:lnTo>
                    <a:pt x="61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8" name="Group 353">
            <a:extLst>
              <a:ext uri="{FF2B5EF4-FFF2-40B4-BE49-F238E27FC236}">
                <a16:creationId xmlns:a16="http://schemas.microsoft.com/office/drawing/2014/main" id="{31A3A368-6E46-4210-AB86-B02AAE46F547}"/>
              </a:ext>
            </a:extLst>
          </p:cNvPr>
          <p:cNvGrpSpPr>
            <a:grpSpLocks noChangeAspect="1"/>
          </p:cNvGrpSpPr>
          <p:nvPr/>
        </p:nvGrpSpPr>
        <p:grpSpPr bwMode="auto">
          <a:xfrm rot="20700000">
            <a:off x="5368494" y="2968165"/>
            <a:ext cx="562960" cy="570804"/>
            <a:chOff x="6023" y="3599"/>
            <a:chExt cx="2871" cy="2911"/>
          </a:xfrm>
          <a:solidFill>
            <a:schemeClr val="bg1"/>
          </a:solidFill>
        </p:grpSpPr>
        <p:sp>
          <p:nvSpPr>
            <p:cNvPr id="99" name="Freeform 355">
              <a:extLst>
                <a:ext uri="{FF2B5EF4-FFF2-40B4-BE49-F238E27FC236}">
                  <a16:creationId xmlns:a16="http://schemas.microsoft.com/office/drawing/2014/main" id="{464BA381-AF57-4ED7-AF9E-CF448AF63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" y="3599"/>
              <a:ext cx="479" cy="479"/>
            </a:xfrm>
            <a:custGeom>
              <a:avLst/>
              <a:gdLst>
                <a:gd name="T0" fmla="*/ 478 w 958"/>
                <a:gd name="T1" fmla="*/ 0 h 958"/>
                <a:gd name="T2" fmla="*/ 549 w 958"/>
                <a:gd name="T3" fmla="*/ 5 h 958"/>
                <a:gd name="T4" fmla="*/ 616 w 958"/>
                <a:gd name="T5" fmla="*/ 19 h 958"/>
                <a:gd name="T6" fmla="*/ 680 w 958"/>
                <a:gd name="T7" fmla="*/ 44 h 958"/>
                <a:gd name="T8" fmla="*/ 740 w 958"/>
                <a:gd name="T9" fmla="*/ 76 h 958"/>
                <a:gd name="T10" fmla="*/ 793 w 958"/>
                <a:gd name="T11" fmla="*/ 116 h 958"/>
                <a:gd name="T12" fmla="*/ 840 w 958"/>
                <a:gd name="T13" fmla="*/ 164 h 958"/>
                <a:gd name="T14" fmla="*/ 880 w 958"/>
                <a:gd name="T15" fmla="*/ 217 h 958"/>
                <a:gd name="T16" fmla="*/ 914 w 958"/>
                <a:gd name="T17" fmla="*/ 276 h 958"/>
                <a:gd name="T18" fmla="*/ 937 w 958"/>
                <a:gd name="T19" fmla="*/ 340 h 958"/>
                <a:gd name="T20" fmla="*/ 953 w 958"/>
                <a:gd name="T21" fmla="*/ 407 h 958"/>
                <a:gd name="T22" fmla="*/ 958 w 958"/>
                <a:gd name="T23" fmla="*/ 478 h 958"/>
                <a:gd name="T24" fmla="*/ 953 w 958"/>
                <a:gd name="T25" fmla="*/ 549 h 958"/>
                <a:gd name="T26" fmla="*/ 937 w 958"/>
                <a:gd name="T27" fmla="*/ 618 h 958"/>
                <a:gd name="T28" fmla="*/ 914 w 958"/>
                <a:gd name="T29" fmla="*/ 681 h 958"/>
                <a:gd name="T30" fmla="*/ 880 w 958"/>
                <a:gd name="T31" fmla="*/ 740 h 958"/>
                <a:gd name="T32" fmla="*/ 840 w 958"/>
                <a:gd name="T33" fmla="*/ 793 h 958"/>
                <a:gd name="T34" fmla="*/ 793 w 958"/>
                <a:gd name="T35" fmla="*/ 841 h 958"/>
                <a:gd name="T36" fmla="*/ 740 w 958"/>
                <a:gd name="T37" fmla="*/ 880 h 958"/>
                <a:gd name="T38" fmla="*/ 680 w 958"/>
                <a:gd name="T39" fmla="*/ 913 h 958"/>
                <a:gd name="T40" fmla="*/ 616 w 958"/>
                <a:gd name="T41" fmla="*/ 938 h 958"/>
                <a:gd name="T42" fmla="*/ 549 w 958"/>
                <a:gd name="T43" fmla="*/ 952 h 958"/>
                <a:gd name="T44" fmla="*/ 478 w 958"/>
                <a:gd name="T45" fmla="*/ 958 h 958"/>
                <a:gd name="T46" fmla="*/ 407 w 958"/>
                <a:gd name="T47" fmla="*/ 952 h 958"/>
                <a:gd name="T48" fmla="*/ 340 w 958"/>
                <a:gd name="T49" fmla="*/ 938 h 958"/>
                <a:gd name="T50" fmla="*/ 276 w 958"/>
                <a:gd name="T51" fmla="*/ 913 h 958"/>
                <a:gd name="T52" fmla="*/ 218 w 958"/>
                <a:gd name="T53" fmla="*/ 880 h 958"/>
                <a:gd name="T54" fmla="*/ 165 w 958"/>
                <a:gd name="T55" fmla="*/ 841 h 958"/>
                <a:gd name="T56" fmla="*/ 117 w 958"/>
                <a:gd name="T57" fmla="*/ 793 h 958"/>
                <a:gd name="T58" fmla="*/ 76 w 958"/>
                <a:gd name="T59" fmla="*/ 740 h 958"/>
                <a:gd name="T60" fmla="*/ 44 w 958"/>
                <a:gd name="T61" fmla="*/ 681 h 958"/>
                <a:gd name="T62" fmla="*/ 19 w 958"/>
                <a:gd name="T63" fmla="*/ 618 h 958"/>
                <a:gd name="T64" fmla="*/ 3 w 958"/>
                <a:gd name="T65" fmla="*/ 549 h 958"/>
                <a:gd name="T66" fmla="*/ 0 w 958"/>
                <a:gd name="T67" fmla="*/ 478 h 958"/>
                <a:gd name="T68" fmla="*/ 3 w 958"/>
                <a:gd name="T69" fmla="*/ 407 h 958"/>
                <a:gd name="T70" fmla="*/ 19 w 958"/>
                <a:gd name="T71" fmla="*/ 340 h 958"/>
                <a:gd name="T72" fmla="*/ 44 w 958"/>
                <a:gd name="T73" fmla="*/ 276 h 958"/>
                <a:gd name="T74" fmla="*/ 76 w 958"/>
                <a:gd name="T75" fmla="*/ 217 h 958"/>
                <a:gd name="T76" fmla="*/ 117 w 958"/>
                <a:gd name="T77" fmla="*/ 164 h 958"/>
                <a:gd name="T78" fmla="*/ 165 w 958"/>
                <a:gd name="T79" fmla="*/ 116 h 958"/>
                <a:gd name="T80" fmla="*/ 218 w 958"/>
                <a:gd name="T81" fmla="*/ 76 h 958"/>
                <a:gd name="T82" fmla="*/ 276 w 958"/>
                <a:gd name="T83" fmla="*/ 44 h 958"/>
                <a:gd name="T84" fmla="*/ 340 w 958"/>
                <a:gd name="T85" fmla="*/ 19 h 958"/>
                <a:gd name="T86" fmla="*/ 407 w 958"/>
                <a:gd name="T87" fmla="*/ 5 h 958"/>
                <a:gd name="T88" fmla="*/ 478 w 958"/>
                <a:gd name="T89" fmla="*/ 0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8" h="958">
                  <a:moveTo>
                    <a:pt x="478" y="0"/>
                  </a:moveTo>
                  <a:lnTo>
                    <a:pt x="549" y="5"/>
                  </a:lnTo>
                  <a:lnTo>
                    <a:pt x="616" y="19"/>
                  </a:lnTo>
                  <a:lnTo>
                    <a:pt x="680" y="44"/>
                  </a:lnTo>
                  <a:lnTo>
                    <a:pt x="740" y="76"/>
                  </a:lnTo>
                  <a:lnTo>
                    <a:pt x="793" y="116"/>
                  </a:lnTo>
                  <a:lnTo>
                    <a:pt x="840" y="164"/>
                  </a:lnTo>
                  <a:lnTo>
                    <a:pt x="880" y="217"/>
                  </a:lnTo>
                  <a:lnTo>
                    <a:pt x="914" y="276"/>
                  </a:lnTo>
                  <a:lnTo>
                    <a:pt x="937" y="340"/>
                  </a:lnTo>
                  <a:lnTo>
                    <a:pt x="953" y="407"/>
                  </a:lnTo>
                  <a:lnTo>
                    <a:pt x="958" y="478"/>
                  </a:lnTo>
                  <a:lnTo>
                    <a:pt x="953" y="549"/>
                  </a:lnTo>
                  <a:lnTo>
                    <a:pt x="937" y="618"/>
                  </a:lnTo>
                  <a:lnTo>
                    <a:pt x="914" y="681"/>
                  </a:lnTo>
                  <a:lnTo>
                    <a:pt x="880" y="740"/>
                  </a:lnTo>
                  <a:lnTo>
                    <a:pt x="840" y="793"/>
                  </a:lnTo>
                  <a:lnTo>
                    <a:pt x="793" y="841"/>
                  </a:lnTo>
                  <a:lnTo>
                    <a:pt x="740" y="880"/>
                  </a:lnTo>
                  <a:lnTo>
                    <a:pt x="680" y="913"/>
                  </a:lnTo>
                  <a:lnTo>
                    <a:pt x="616" y="938"/>
                  </a:lnTo>
                  <a:lnTo>
                    <a:pt x="549" y="952"/>
                  </a:lnTo>
                  <a:lnTo>
                    <a:pt x="478" y="958"/>
                  </a:lnTo>
                  <a:lnTo>
                    <a:pt x="407" y="952"/>
                  </a:lnTo>
                  <a:lnTo>
                    <a:pt x="340" y="938"/>
                  </a:lnTo>
                  <a:lnTo>
                    <a:pt x="276" y="913"/>
                  </a:lnTo>
                  <a:lnTo>
                    <a:pt x="218" y="880"/>
                  </a:lnTo>
                  <a:lnTo>
                    <a:pt x="165" y="841"/>
                  </a:lnTo>
                  <a:lnTo>
                    <a:pt x="117" y="793"/>
                  </a:lnTo>
                  <a:lnTo>
                    <a:pt x="76" y="740"/>
                  </a:lnTo>
                  <a:lnTo>
                    <a:pt x="44" y="681"/>
                  </a:lnTo>
                  <a:lnTo>
                    <a:pt x="19" y="618"/>
                  </a:lnTo>
                  <a:lnTo>
                    <a:pt x="3" y="549"/>
                  </a:lnTo>
                  <a:lnTo>
                    <a:pt x="0" y="478"/>
                  </a:lnTo>
                  <a:lnTo>
                    <a:pt x="3" y="407"/>
                  </a:lnTo>
                  <a:lnTo>
                    <a:pt x="19" y="340"/>
                  </a:lnTo>
                  <a:lnTo>
                    <a:pt x="44" y="276"/>
                  </a:lnTo>
                  <a:lnTo>
                    <a:pt x="76" y="217"/>
                  </a:lnTo>
                  <a:lnTo>
                    <a:pt x="117" y="164"/>
                  </a:lnTo>
                  <a:lnTo>
                    <a:pt x="165" y="116"/>
                  </a:lnTo>
                  <a:lnTo>
                    <a:pt x="218" y="76"/>
                  </a:lnTo>
                  <a:lnTo>
                    <a:pt x="276" y="44"/>
                  </a:lnTo>
                  <a:lnTo>
                    <a:pt x="340" y="19"/>
                  </a:lnTo>
                  <a:lnTo>
                    <a:pt x="407" y="5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Freeform 356">
              <a:extLst>
                <a:ext uri="{FF2B5EF4-FFF2-40B4-BE49-F238E27FC236}">
                  <a16:creationId xmlns:a16="http://schemas.microsoft.com/office/drawing/2014/main" id="{C8F9552B-96A0-4DA7-8131-D38E0E057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4154"/>
              <a:ext cx="1585" cy="2356"/>
            </a:xfrm>
            <a:custGeom>
              <a:avLst/>
              <a:gdLst>
                <a:gd name="T0" fmla="*/ 806 w 3171"/>
                <a:gd name="T1" fmla="*/ 44 h 4712"/>
                <a:gd name="T2" fmla="*/ 870 w 3171"/>
                <a:gd name="T3" fmla="*/ 216 h 4712"/>
                <a:gd name="T4" fmla="*/ 953 w 3171"/>
                <a:gd name="T5" fmla="*/ 441 h 4712"/>
                <a:gd name="T6" fmla="*/ 1031 w 3171"/>
                <a:gd name="T7" fmla="*/ 648 h 4712"/>
                <a:gd name="T8" fmla="*/ 1077 w 3171"/>
                <a:gd name="T9" fmla="*/ 768 h 4712"/>
                <a:gd name="T10" fmla="*/ 1026 w 3171"/>
                <a:gd name="T11" fmla="*/ 377 h 4712"/>
                <a:gd name="T12" fmla="*/ 1036 w 3171"/>
                <a:gd name="T13" fmla="*/ 21 h 4712"/>
                <a:gd name="T14" fmla="*/ 1295 w 3171"/>
                <a:gd name="T15" fmla="*/ 0 h 4712"/>
                <a:gd name="T16" fmla="*/ 1329 w 3171"/>
                <a:gd name="T17" fmla="*/ 37 h 4712"/>
                <a:gd name="T18" fmla="*/ 1345 w 3171"/>
                <a:gd name="T19" fmla="*/ 398 h 4712"/>
                <a:gd name="T20" fmla="*/ 1286 w 3171"/>
                <a:gd name="T21" fmla="*/ 744 h 4712"/>
                <a:gd name="T22" fmla="*/ 1355 w 3171"/>
                <a:gd name="T23" fmla="*/ 563 h 4712"/>
                <a:gd name="T24" fmla="*/ 1449 w 3171"/>
                <a:gd name="T25" fmla="*/ 324 h 4712"/>
                <a:gd name="T26" fmla="*/ 1534 w 3171"/>
                <a:gd name="T27" fmla="*/ 103 h 4712"/>
                <a:gd name="T28" fmla="*/ 1800 w 3171"/>
                <a:gd name="T29" fmla="*/ 0 h 4712"/>
                <a:gd name="T30" fmla="*/ 2076 w 3171"/>
                <a:gd name="T31" fmla="*/ 74 h 4712"/>
                <a:gd name="T32" fmla="*/ 2273 w 3171"/>
                <a:gd name="T33" fmla="*/ 271 h 4712"/>
                <a:gd name="T34" fmla="*/ 2347 w 3171"/>
                <a:gd name="T35" fmla="*/ 545 h 4712"/>
                <a:gd name="T36" fmla="*/ 2905 w 3171"/>
                <a:gd name="T37" fmla="*/ 655 h 4712"/>
                <a:gd name="T38" fmla="*/ 3074 w 3171"/>
                <a:gd name="T39" fmla="*/ 694 h 4712"/>
                <a:gd name="T40" fmla="*/ 3169 w 3171"/>
                <a:gd name="T41" fmla="*/ 846 h 4712"/>
                <a:gd name="T42" fmla="*/ 3130 w 3171"/>
                <a:gd name="T43" fmla="*/ 1016 h 4712"/>
                <a:gd name="T44" fmla="*/ 2200 w 3171"/>
                <a:gd name="T45" fmla="*/ 1610 h 4712"/>
                <a:gd name="T46" fmla="*/ 2028 w 3171"/>
                <a:gd name="T47" fmla="*/ 1604 h 4712"/>
                <a:gd name="T48" fmla="*/ 1908 w 3171"/>
                <a:gd name="T49" fmla="*/ 1484 h 4712"/>
                <a:gd name="T50" fmla="*/ 1885 w 3171"/>
                <a:gd name="T51" fmla="*/ 547 h 4712"/>
                <a:gd name="T52" fmla="*/ 1837 w 3171"/>
                <a:gd name="T53" fmla="*/ 498 h 4712"/>
                <a:gd name="T54" fmla="*/ 1789 w 3171"/>
                <a:gd name="T55" fmla="*/ 547 h 4712"/>
                <a:gd name="T56" fmla="*/ 1756 w 3171"/>
                <a:gd name="T57" fmla="*/ 4574 h 4712"/>
                <a:gd name="T58" fmla="*/ 1612 w 3171"/>
                <a:gd name="T59" fmla="*/ 4695 h 4712"/>
                <a:gd name="T60" fmla="*/ 1419 w 3171"/>
                <a:gd name="T61" fmla="*/ 4695 h 4712"/>
                <a:gd name="T62" fmla="*/ 1276 w 3171"/>
                <a:gd name="T63" fmla="*/ 4574 h 4712"/>
                <a:gd name="T64" fmla="*/ 1238 w 3171"/>
                <a:gd name="T65" fmla="*/ 2277 h 4712"/>
                <a:gd name="T66" fmla="*/ 1178 w 3171"/>
                <a:gd name="T67" fmla="*/ 2217 h 4712"/>
                <a:gd name="T68" fmla="*/ 1118 w 3171"/>
                <a:gd name="T69" fmla="*/ 2277 h 4712"/>
                <a:gd name="T70" fmla="*/ 1081 w 3171"/>
                <a:gd name="T71" fmla="*/ 4574 h 4712"/>
                <a:gd name="T72" fmla="*/ 937 w 3171"/>
                <a:gd name="T73" fmla="*/ 4695 h 4712"/>
                <a:gd name="T74" fmla="*/ 744 w 3171"/>
                <a:gd name="T75" fmla="*/ 4695 h 4712"/>
                <a:gd name="T76" fmla="*/ 601 w 3171"/>
                <a:gd name="T77" fmla="*/ 4574 h 4712"/>
                <a:gd name="T78" fmla="*/ 564 w 3171"/>
                <a:gd name="T79" fmla="*/ 547 h 4712"/>
                <a:gd name="T80" fmla="*/ 517 w 3171"/>
                <a:gd name="T81" fmla="*/ 501 h 4712"/>
                <a:gd name="T82" fmla="*/ 471 w 3171"/>
                <a:gd name="T83" fmla="*/ 547 h 4712"/>
                <a:gd name="T84" fmla="*/ 424 w 3171"/>
                <a:gd name="T85" fmla="*/ 2375 h 4712"/>
                <a:gd name="T86" fmla="*/ 278 w 3171"/>
                <a:gd name="T87" fmla="*/ 2472 h 4712"/>
                <a:gd name="T88" fmla="*/ 140 w 3171"/>
                <a:gd name="T89" fmla="*/ 2458 h 4712"/>
                <a:gd name="T90" fmla="*/ 18 w 3171"/>
                <a:gd name="T91" fmla="*/ 2334 h 4712"/>
                <a:gd name="T92" fmla="*/ 9 w 3171"/>
                <a:gd name="T93" fmla="*/ 545 h 4712"/>
                <a:gd name="T94" fmla="*/ 85 w 3171"/>
                <a:gd name="T95" fmla="*/ 271 h 4712"/>
                <a:gd name="T96" fmla="*/ 282 w 3171"/>
                <a:gd name="T97" fmla="*/ 74 h 4712"/>
                <a:gd name="T98" fmla="*/ 556 w 3171"/>
                <a:gd name="T99" fmla="*/ 0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71" h="4712">
                  <a:moveTo>
                    <a:pt x="556" y="0"/>
                  </a:moveTo>
                  <a:lnTo>
                    <a:pt x="788" y="0"/>
                  </a:lnTo>
                  <a:lnTo>
                    <a:pt x="796" y="18"/>
                  </a:lnTo>
                  <a:lnTo>
                    <a:pt x="806" y="44"/>
                  </a:lnTo>
                  <a:lnTo>
                    <a:pt x="819" y="80"/>
                  </a:lnTo>
                  <a:lnTo>
                    <a:pt x="833" y="120"/>
                  </a:lnTo>
                  <a:lnTo>
                    <a:pt x="850" y="166"/>
                  </a:lnTo>
                  <a:lnTo>
                    <a:pt x="870" y="216"/>
                  </a:lnTo>
                  <a:lnTo>
                    <a:pt x="889" y="271"/>
                  </a:lnTo>
                  <a:lnTo>
                    <a:pt x="911" y="326"/>
                  </a:lnTo>
                  <a:lnTo>
                    <a:pt x="932" y="382"/>
                  </a:lnTo>
                  <a:lnTo>
                    <a:pt x="953" y="441"/>
                  </a:lnTo>
                  <a:lnTo>
                    <a:pt x="974" y="496"/>
                  </a:lnTo>
                  <a:lnTo>
                    <a:pt x="994" y="551"/>
                  </a:lnTo>
                  <a:lnTo>
                    <a:pt x="1013" y="600"/>
                  </a:lnTo>
                  <a:lnTo>
                    <a:pt x="1031" y="648"/>
                  </a:lnTo>
                  <a:lnTo>
                    <a:pt x="1045" y="689"/>
                  </a:lnTo>
                  <a:lnTo>
                    <a:pt x="1059" y="724"/>
                  </a:lnTo>
                  <a:lnTo>
                    <a:pt x="1070" y="751"/>
                  </a:lnTo>
                  <a:lnTo>
                    <a:pt x="1077" y="768"/>
                  </a:lnTo>
                  <a:lnTo>
                    <a:pt x="1015" y="443"/>
                  </a:lnTo>
                  <a:lnTo>
                    <a:pt x="1013" y="420"/>
                  </a:lnTo>
                  <a:lnTo>
                    <a:pt x="1017" y="398"/>
                  </a:lnTo>
                  <a:lnTo>
                    <a:pt x="1026" y="377"/>
                  </a:lnTo>
                  <a:lnTo>
                    <a:pt x="1120" y="205"/>
                  </a:lnTo>
                  <a:lnTo>
                    <a:pt x="1036" y="55"/>
                  </a:lnTo>
                  <a:lnTo>
                    <a:pt x="1033" y="37"/>
                  </a:lnTo>
                  <a:lnTo>
                    <a:pt x="1036" y="21"/>
                  </a:lnTo>
                  <a:lnTo>
                    <a:pt x="1044" y="11"/>
                  </a:lnTo>
                  <a:lnTo>
                    <a:pt x="1054" y="3"/>
                  </a:lnTo>
                  <a:lnTo>
                    <a:pt x="1067" y="0"/>
                  </a:lnTo>
                  <a:lnTo>
                    <a:pt x="1295" y="0"/>
                  </a:lnTo>
                  <a:lnTo>
                    <a:pt x="1307" y="3"/>
                  </a:lnTo>
                  <a:lnTo>
                    <a:pt x="1316" y="11"/>
                  </a:lnTo>
                  <a:lnTo>
                    <a:pt x="1325" y="21"/>
                  </a:lnTo>
                  <a:lnTo>
                    <a:pt x="1329" y="37"/>
                  </a:lnTo>
                  <a:lnTo>
                    <a:pt x="1325" y="55"/>
                  </a:lnTo>
                  <a:lnTo>
                    <a:pt x="1242" y="205"/>
                  </a:lnTo>
                  <a:lnTo>
                    <a:pt x="1336" y="377"/>
                  </a:lnTo>
                  <a:lnTo>
                    <a:pt x="1345" y="398"/>
                  </a:lnTo>
                  <a:lnTo>
                    <a:pt x="1348" y="420"/>
                  </a:lnTo>
                  <a:lnTo>
                    <a:pt x="1346" y="443"/>
                  </a:lnTo>
                  <a:lnTo>
                    <a:pt x="1277" y="768"/>
                  </a:lnTo>
                  <a:lnTo>
                    <a:pt x="1286" y="744"/>
                  </a:lnTo>
                  <a:lnTo>
                    <a:pt x="1300" y="708"/>
                  </a:lnTo>
                  <a:lnTo>
                    <a:pt x="1316" y="666"/>
                  </a:lnTo>
                  <a:lnTo>
                    <a:pt x="1336" y="618"/>
                  </a:lnTo>
                  <a:lnTo>
                    <a:pt x="1355" y="563"/>
                  </a:lnTo>
                  <a:lnTo>
                    <a:pt x="1378" y="506"/>
                  </a:lnTo>
                  <a:lnTo>
                    <a:pt x="1401" y="446"/>
                  </a:lnTo>
                  <a:lnTo>
                    <a:pt x="1424" y="384"/>
                  </a:lnTo>
                  <a:lnTo>
                    <a:pt x="1449" y="324"/>
                  </a:lnTo>
                  <a:lnTo>
                    <a:pt x="1472" y="264"/>
                  </a:lnTo>
                  <a:lnTo>
                    <a:pt x="1493" y="205"/>
                  </a:lnTo>
                  <a:lnTo>
                    <a:pt x="1515" y="152"/>
                  </a:lnTo>
                  <a:lnTo>
                    <a:pt x="1534" y="103"/>
                  </a:lnTo>
                  <a:lnTo>
                    <a:pt x="1550" y="60"/>
                  </a:lnTo>
                  <a:lnTo>
                    <a:pt x="1563" y="26"/>
                  </a:lnTo>
                  <a:lnTo>
                    <a:pt x="1573" y="0"/>
                  </a:lnTo>
                  <a:lnTo>
                    <a:pt x="1800" y="0"/>
                  </a:lnTo>
                  <a:lnTo>
                    <a:pt x="1874" y="5"/>
                  </a:lnTo>
                  <a:lnTo>
                    <a:pt x="1945" y="19"/>
                  </a:lnTo>
                  <a:lnTo>
                    <a:pt x="2012" y="44"/>
                  </a:lnTo>
                  <a:lnTo>
                    <a:pt x="2076" y="74"/>
                  </a:lnTo>
                  <a:lnTo>
                    <a:pt x="2133" y="113"/>
                  </a:lnTo>
                  <a:lnTo>
                    <a:pt x="2186" y="161"/>
                  </a:lnTo>
                  <a:lnTo>
                    <a:pt x="2232" y="212"/>
                  </a:lnTo>
                  <a:lnTo>
                    <a:pt x="2273" y="271"/>
                  </a:lnTo>
                  <a:lnTo>
                    <a:pt x="2305" y="333"/>
                  </a:lnTo>
                  <a:lnTo>
                    <a:pt x="2328" y="400"/>
                  </a:lnTo>
                  <a:lnTo>
                    <a:pt x="2342" y="471"/>
                  </a:lnTo>
                  <a:lnTo>
                    <a:pt x="2347" y="545"/>
                  </a:lnTo>
                  <a:lnTo>
                    <a:pt x="2351" y="977"/>
                  </a:lnTo>
                  <a:lnTo>
                    <a:pt x="2818" y="687"/>
                  </a:lnTo>
                  <a:lnTo>
                    <a:pt x="2861" y="666"/>
                  </a:lnTo>
                  <a:lnTo>
                    <a:pt x="2905" y="655"/>
                  </a:lnTo>
                  <a:lnTo>
                    <a:pt x="2950" y="652"/>
                  </a:lnTo>
                  <a:lnTo>
                    <a:pt x="2994" y="659"/>
                  </a:lnTo>
                  <a:lnTo>
                    <a:pt x="3035" y="673"/>
                  </a:lnTo>
                  <a:lnTo>
                    <a:pt x="3074" y="694"/>
                  </a:lnTo>
                  <a:lnTo>
                    <a:pt x="3109" y="724"/>
                  </a:lnTo>
                  <a:lnTo>
                    <a:pt x="3137" y="761"/>
                  </a:lnTo>
                  <a:lnTo>
                    <a:pt x="3159" y="804"/>
                  </a:lnTo>
                  <a:lnTo>
                    <a:pt x="3169" y="846"/>
                  </a:lnTo>
                  <a:lnTo>
                    <a:pt x="3171" y="892"/>
                  </a:lnTo>
                  <a:lnTo>
                    <a:pt x="3166" y="935"/>
                  </a:lnTo>
                  <a:lnTo>
                    <a:pt x="3151" y="977"/>
                  </a:lnTo>
                  <a:lnTo>
                    <a:pt x="3130" y="1016"/>
                  </a:lnTo>
                  <a:lnTo>
                    <a:pt x="3100" y="1052"/>
                  </a:lnTo>
                  <a:lnTo>
                    <a:pt x="3063" y="1080"/>
                  </a:lnTo>
                  <a:lnTo>
                    <a:pt x="2243" y="1588"/>
                  </a:lnTo>
                  <a:lnTo>
                    <a:pt x="2200" y="1610"/>
                  </a:lnTo>
                  <a:lnTo>
                    <a:pt x="2156" y="1620"/>
                  </a:lnTo>
                  <a:lnTo>
                    <a:pt x="2113" y="1624"/>
                  </a:lnTo>
                  <a:lnTo>
                    <a:pt x="2069" y="1617"/>
                  </a:lnTo>
                  <a:lnTo>
                    <a:pt x="2028" y="1604"/>
                  </a:lnTo>
                  <a:lnTo>
                    <a:pt x="1991" y="1583"/>
                  </a:lnTo>
                  <a:lnTo>
                    <a:pt x="1958" y="1557"/>
                  </a:lnTo>
                  <a:lnTo>
                    <a:pt x="1929" y="1523"/>
                  </a:lnTo>
                  <a:lnTo>
                    <a:pt x="1908" y="1484"/>
                  </a:lnTo>
                  <a:lnTo>
                    <a:pt x="1894" y="1441"/>
                  </a:lnTo>
                  <a:lnTo>
                    <a:pt x="1890" y="1394"/>
                  </a:lnTo>
                  <a:lnTo>
                    <a:pt x="1885" y="547"/>
                  </a:lnTo>
                  <a:lnTo>
                    <a:pt x="1885" y="547"/>
                  </a:lnTo>
                  <a:lnTo>
                    <a:pt x="1881" y="528"/>
                  </a:lnTo>
                  <a:lnTo>
                    <a:pt x="1871" y="512"/>
                  </a:lnTo>
                  <a:lnTo>
                    <a:pt x="1857" y="501"/>
                  </a:lnTo>
                  <a:lnTo>
                    <a:pt x="1837" y="498"/>
                  </a:lnTo>
                  <a:lnTo>
                    <a:pt x="1818" y="501"/>
                  </a:lnTo>
                  <a:lnTo>
                    <a:pt x="1803" y="512"/>
                  </a:lnTo>
                  <a:lnTo>
                    <a:pt x="1793" y="528"/>
                  </a:lnTo>
                  <a:lnTo>
                    <a:pt x="1789" y="547"/>
                  </a:lnTo>
                  <a:lnTo>
                    <a:pt x="1793" y="4434"/>
                  </a:lnTo>
                  <a:lnTo>
                    <a:pt x="1789" y="4484"/>
                  </a:lnTo>
                  <a:lnTo>
                    <a:pt x="1777" y="4532"/>
                  </a:lnTo>
                  <a:lnTo>
                    <a:pt x="1756" y="4574"/>
                  </a:lnTo>
                  <a:lnTo>
                    <a:pt x="1729" y="4613"/>
                  </a:lnTo>
                  <a:lnTo>
                    <a:pt x="1695" y="4647"/>
                  </a:lnTo>
                  <a:lnTo>
                    <a:pt x="1656" y="4675"/>
                  </a:lnTo>
                  <a:lnTo>
                    <a:pt x="1612" y="4695"/>
                  </a:lnTo>
                  <a:lnTo>
                    <a:pt x="1566" y="4707"/>
                  </a:lnTo>
                  <a:lnTo>
                    <a:pt x="1516" y="4712"/>
                  </a:lnTo>
                  <a:lnTo>
                    <a:pt x="1467" y="4707"/>
                  </a:lnTo>
                  <a:lnTo>
                    <a:pt x="1419" y="4695"/>
                  </a:lnTo>
                  <a:lnTo>
                    <a:pt x="1377" y="4675"/>
                  </a:lnTo>
                  <a:lnTo>
                    <a:pt x="1338" y="4647"/>
                  </a:lnTo>
                  <a:lnTo>
                    <a:pt x="1304" y="4613"/>
                  </a:lnTo>
                  <a:lnTo>
                    <a:pt x="1276" y="4574"/>
                  </a:lnTo>
                  <a:lnTo>
                    <a:pt x="1256" y="4532"/>
                  </a:lnTo>
                  <a:lnTo>
                    <a:pt x="1244" y="4484"/>
                  </a:lnTo>
                  <a:lnTo>
                    <a:pt x="1238" y="4434"/>
                  </a:lnTo>
                  <a:lnTo>
                    <a:pt x="1238" y="2277"/>
                  </a:lnTo>
                  <a:lnTo>
                    <a:pt x="1233" y="2252"/>
                  </a:lnTo>
                  <a:lnTo>
                    <a:pt x="1221" y="2235"/>
                  </a:lnTo>
                  <a:lnTo>
                    <a:pt x="1201" y="2221"/>
                  </a:lnTo>
                  <a:lnTo>
                    <a:pt x="1178" y="2217"/>
                  </a:lnTo>
                  <a:lnTo>
                    <a:pt x="1155" y="2221"/>
                  </a:lnTo>
                  <a:lnTo>
                    <a:pt x="1136" y="2235"/>
                  </a:lnTo>
                  <a:lnTo>
                    <a:pt x="1123" y="2252"/>
                  </a:lnTo>
                  <a:lnTo>
                    <a:pt x="1118" y="2277"/>
                  </a:lnTo>
                  <a:lnTo>
                    <a:pt x="1118" y="4434"/>
                  </a:lnTo>
                  <a:lnTo>
                    <a:pt x="1114" y="4484"/>
                  </a:lnTo>
                  <a:lnTo>
                    <a:pt x="1102" y="4532"/>
                  </a:lnTo>
                  <a:lnTo>
                    <a:pt x="1081" y="4574"/>
                  </a:lnTo>
                  <a:lnTo>
                    <a:pt x="1054" y="4613"/>
                  </a:lnTo>
                  <a:lnTo>
                    <a:pt x="1021" y="4647"/>
                  </a:lnTo>
                  <a:lnTo>
                    <a:pt x="982" y="4675"/>
                  </a:lnTo>
                  <a:lnTo>
                    <a:pt x="937" y="4695"/>
                  </a:lnTo>
                  <a:lnTo>
                    <a:pt x="891" y="4707"/>
                  </a:lnTo>
                  <a:lnTo>
                    <a:pt x="842" y="4712"/>
                  </a:lnTo>
                  <a:lnTo>
                    <a:pt x="792" y="4707"/>
                  </a:lnTo>
                  <a:lnTo>
                    <a:pt x="744" y="4695"/>
                  </a:lnTo>
                  <a:lnTo>
                    <a:pt x="702" y="4675"/>
                  </a:lnTo>
                  <a:lnTo>
                    <a:pt x="663" y="4647"/>
                  </a:lnTo>
                  <a:lnTo>
                    <a:pt x="629" y="4613"/>
                  </a:lnTo>
                  <a:lnTo>
                    <a:pt x="601" y="4574"/>
                  </a:lnTo>
                  <a:lnTo>
                    <a:pt x="581" y="4532"/>
                  </a:lnTo>
                  <a:lnTo>
                    <a:pt x="567" y="4484"/>
                  </a:lnTo>
                  <a:lnTo>
                    <a:pt x="564" y="4434"/>
                  </a:lnTo>
                  <a:lnTo>
                    <a:pt x="564" y="547"/>
                  </a:lnTo>
                  <a:lnTo>
                    <a:pt x="560" y="529"/>
                  </a:lnTo>
                  <a:lnTo>
                    <a:pt x="549" y="515"/>
                  </a:lnTo>
                  <a:lnTo>
                    <a:pt x="535" y="505"/>
                  </a:lnTo>
                  <a:lnTo>
                    <a:pt x="517" y="501"/>
                  </a:lnTo>
                  <a:lnTo>
                    <a:pt x="500" y="505"/>
                  </a:lnTo>
                  <a:lnTo>
                    <a:pt x="486" y="515"/>
                  </a:lnTo>
                  <a:lnTo>
                    <a:pt x="475" y="529"/>
                  </a:lnTo>
                  <a:lnTo>
                    <a:pt x="471" y="547"/>
                  </a:lnTo>
                  <a:lnTo>
                    <a:pt x="463" y="2245"/>
                  </a:lnTo>
                  <a:lnTo>
                    <a:pt x="459" y="2293"/>
                  </a:lnTo>
                  <a:lnTo>
                    <a:pt x="445" y="2336"/>
                  </a:lnTo>
                  <a:lnTo>
                    <a:pt x="424" y="2375"/>
                  </a:lnTo>
                  <a:lnTo>
                    <a:pt x="395" y="2408"/>
                  </a:lnTo>
                  <a:lnTo>
                    <a:pt x="360" y="2437"/>
                  </a:lnTo>
                  <a:lnTo>
                    <a:pt x="321" y="2458"/>
                  </a:lnTo>
                  <a:lnTo>
                    <a:pt x="278" y="2472"/>
                  </a:lnTo>
                  <a:lnTo>
                    <a:pt x="232" y="2476"/>
                  </a:lnTo>
                  <a:lnTo>
                    <a:pt x="231" y="2476"/>
                  </a:lnTo>
                  <a:lnTo>
                    <a:pt x="184" y="2472"/>
                  </a:lnTo>
                  <a:lnTo>
                    <a:pt x="140" y="2458"/>
                  </a:lnTo>
                  <a:lnTo>
                    <a:pt x="101" y="2437"/>
                  </a:lnTo>
                  <a:lnTo>
                    <a:pt x="68" y="2408"/>
                  </a:lnTo>
                  <a:lnTo>
                    <a:pt x="39" y="2373"/>
                  </a:lnTo>
                  <a:lnTo>
                    <a:pt x="18" y="2334"/>
                  </a:lnTo>
                  <a:lnTo>
                    <a:pt x="6" y="2291"/>
                  </a:lnTo>
                  <a:lnTo>
                    <a:pt x="0" y="2244"/>
                  </a:lnTo>
                  <a:lnTo>
                    <a:pt x="0" y="2244"/>
                  </a:lnTo>
                  <a:lnTo>
                    <a:pt x="9" y="545"/>
                  </a:lnTo>
                  <a:lnTo>
                    <a:pt x="14" y="471"/>
                  </a:lnTo>
                  <a:lnTo>
                    <a:pt x="29" y="400"/>
                  </a:lnTo>
                  <a:lnTo>
                    <a:pt x="53" y="333"/>
                  </a:lnTo>
                  <a:lnTo>
                    <a:pt x="85" y="271"/>
                  </a:lnTo>
                  <a:lnTo>
                    <a:pt x="124" y="212"/>
                  </a:lnTo>
                  <a:lnTo>
                    <a:pt x="170" y="159"/>
                  </a:lnTo>
                  <a:lnTo>
                    <a:pt x="223" y="113"/>
                  </a:lnTo>
                  <a:lnTo>
                    <a:pt x="282" y="74"/>
                  </a:lnTo>
                  <a:lnTo>
                    <a:pt x="344" y="44"/>
                  </a:lnTo>
                  <a:lnTo>
                    <a:pt x="411" y="19"/>
                  </a:lnTo>
                  <a:lnTo>
                    <a:pt x="482" y="5"/>
                  </a:lnTo>
                  <a:lnTo>
                    <a:pt x="5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Freeform 357">
              <a:extLst>
                <a:ext uri="{FF2B5EF4-FFF2-40B4-BE49-F238E27FC236}">
                  <a16:creationId xmlns:a16="http://schemas.microsoft.com/office/drawing/2014/main" id="{C5790AA0-7A81-4EA7-92EB-3FDB4FA4F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7" y="4923"/>
              <a:ext cx="506" cy="506"/>
            </a:xfrm>
            <a:custGeom>
              <a:avLst/>
              <a:gdLst>
                <a:gd name="T0" fmla="*/ 473 w 1012"/>
                <a:gd name="T1" fmla="*/ 388 h 1011"/>
                <a:gd name="T2" fmla="*/ 420 w 1012"/>
                <a:gd name="T3" fmla="*/ 420 h 1011"/>
                <a:gd name="T4" fmla="*/ 388 w 1012"/>
                <a:gd name="T5" fmla="*/ 473 h 1011"/>
                <a:gd name="T6" fmla="*/ 388 w 1012"/>
                <a:gd name="T7" fmla="*/ 538 h 1011"/>
                <a:gd name="T8" fmla="*/ 420 w 1012"/>
                <a:gd name="T9" fmla="*/ 591 h 1011"/>
                <a:gd name="T10" fmla="*/ 473 w 1012"/>
                <a:gd name="T11" fmla="*/ 623 h 1011"/>
                <a:gd name="T12" fmla="*/ 539 w 1012"/>
                <a:gd name="T13" fmla="*/ 623 h 1011"/>
                <a:gd name="T14" fmla="*/ 592 w 1012"/>
                <a:gd name="T15" fmla="*/ 591 h 1011"/>
                <a:gd name="T16" fmla="*/ 624 w 1012"/>
                <a:gd name="T17" fmla="*/ 538 h 1011"/>
                <a:gd name="T18" fmla="*/ 624 w 1012"/>
                <a:gd name="T19" fmla="*/ 473 h 1011"/>
                <a:gd name="T20" fmla="*/ 592 w 1012"/>
                <a:gd name="T21" fmla="*/ 420 h 1011"/>
                <a:gd name="T22" fmla="*/ 539 w 1012"/>
                <a:gd name="T23" fmla="*/ 388 h 1011"/>
                <a:gd name="T24" fmla="*/ 505 w 1012"/>
                <a:gd name="T25" fmla="*/ 0 h 1011"/>
                <a:gd name="T26" fmla="*/ 652 w 1012"/>
                <a:gd name="T27" fmla="*/ 21 h 1011"/>
                <a:gd name="T28" fmla="*/ 782 w 1012"/>
                <a:gd name="T29" fmla="*/ 81 h 1011"/>
                <a:gd name="T30" fmla="*/ 888 w 1012"/>
                <a:gd name="T31" fmla="*/ 173 h 1011"/>
                <a:gd name="T32" fmla="*/ 966 w 1012"/>
                <a:gd name="T33" fmla="*/ 292 h 1011"/>
                <a:gd name="T34" fmla="*/ 1007 w 1012"/>
                <a:gd name="T35" fmla="*/ 430 h 1011"/>
                <a:gd name="T36" fmla="*/ 1007 w 1012"/>
                <a:gd name="T37" fmla="*/ 579 h 1011"/>
                <a:gd name="T38" fmla="*/ 966 w 1012"/>
                <a:gd name="T39" fmla="*/ 719 h 1011"/>
                <a:gd name="T40" fmla="*/ 888 w 1012"/>
                <a:gd name="T41" fmla="*/ 837 h 1011"/>
                <a:gd name="T42" fmla="*/ 782 w 1012"/>
                <a:gd name="T43" fmla="*/ 930 h 1011"/>
                <a:gd name="T44" fmla="*/ 652 w 1012"/>
                <a:gd name="T45" fmla="*/ 990 h 1011"/>
                <a:gd name="T46" fmla="*/ 505 w 1012"/>
                <a:gd name="T47" fmla="*/ 1011 h 1011"/>
                <a:gd name="T48" fmla="*/ 360 w 1012"/>
                <a:gd name="T49" fmla="*/ 990 h 1011"/>
                <a:gd name="T50" fmla="*/ 231 w 1012"/>
                <a:gd name="T51" fmla="*/ 930 h 1011"/>
                <a:gd name="T52" fmla="*/ 124 w 1012"/>
                <a:gd name="T53" fmla="*/ 837 h 1011"/>
                <a:gd name="T54" fmla="*/ 47 w 1012"/>
                <a:gd name="T55" fmla="*/ 719 h 1011"/>
                <a:gd name="T56" fmla="*/ 6 w 1012"/>
                <a:gd name="T57" fmla="*/ 579 h 1011"/>
                <a:gd name="T58" fmla="*/ 6 w 1012"/>
                <a:gd name="T59" fmla="*/ 430 h 1011"/>
                <a:gd name="T60" fmla="*/ 47 w 1012"/>
                <a:gd name="T61" fmla="*/ 292 h 1011"/>
                <a:gd name="T62" fmla="*/ 124 w 1012"/>
                <a:gd name="T63" fmla="*/ 173 h 1011"/>
                <a:gd name="T64" fmla="*/ 231 w 1012"/>
                <a:gd name="T65" fmla="*/ 81 h 1011"/>
                <a:gd name="T66" fmla="*/ 360 w 1012"/>
                <a:gd name="T67" fmla="*/ 21 h 1011"/>
                <a:gd name="T68" fmla="*/ 505 w 1012"/>
                <a:gd name="T6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2" h="1011">
                  <a:moveTo>
                    <a:pt x="505" y="384"/>
                  </a:moveTo>
                  <a:lnTo>
                    <a:pt x="473" y="388"/>
                  </a:lnTo>
                  <a:lnTo>
                    <a:pt x="445" y="400"/>
                  </a:lnTo>
                  <a:lnTo>
                    <a:pt x="420" y="420"/>
                  </a:lnTo>
                  <a:lnTo>
                    <a:pt x="401" y="444"/>
                  </a:lnTo>
                  <a:lnTo>
                    <a:pt x="388" y="473"/>
                  </a:lnTo>
                  <a:lnTo>
                    <a:pt x="385" y="505"/>
                  </a:lnTo>
                  <a:lnTo>
                    <a:pt x="388" y="538"/>
                  </a:lnTo>
                  <a:lnTo>
                    <a:pt x="401" y="567"/>
                  </a:lnTo>
                  <a:lnTo>
                    <a:pt x="420" y="591"/>
                  </a:lnTo>
                  <a:lnTo>
                    <a:pt x="445" y="611"/>
                  </a:lnTo>
                  <a:lnTo>
                    <a:pt x="473" y="623"/>
                  </a:lnTo>
                  <a:lnTo>
                    <a:pt x="505" y="627"/>
                  </a:lnTo>
                  <a:lnTo>
                    <a:pt x="539" y="623"/>
                  </a:lnTo>
                  <a:lnTo>
                    <a:pt x="567" y="611"/>
                  </a:lnTo>
                  <a:lnTo>
                    <a:pt x="592" y="591"/>
                  </a:lnTo>
                  <a:lnTo>
                    <a:pt x="612" y="567"/>
                  </a:lnTo>
                  <a:lnTo>
                    <a:pt x="624" y="538"/>
                  </a:lnTo>
                  <a:lnTo>
                    <a:pt x="628" y="505"/>
                  </a:lnTo>
                  <a:lnTo>
                    <a:pt x="624" y="473"/>
                  </a:lnTo>
                  <a:lnTo>
                    <a:pt x="612" y="444"/>
                  </a:lnTo>
                  <a:lnTo>
                    <a:pt x="592" y="420"/>
                  </a:lnTo>
                  <a:lnTo>
                    <a:pt x="567" y="400"/>
                  </a:lnTo>
                  <a:lnTo>
                    <a:pt x="539" y="388"/>
                  </a:lnTo>
                  <a:lnTo>
                    <a:pt x="505" y="384"/>
                  </a:lnTo>
                  <a:close/>
                  <a:moveTo>
                    <a:pt x="505" y="0"/>
                  </a:moveTo>
                  <a:lnTo>
                    <a:pt x="581" y="5"/>
                  </a:lnTo>
                  <a:lnTo>
                    <a:pt x="652" y="21"/>
                  </a:lnTo>
                  <a:lnTo>
                    <a:pt x="720" y="46"/>
                  </a:lnTo>
                  <a:lnTo>
                    <a:pt x="782" y="81"/>
                  </a:lnTo>
                  <a:lnTo>
                    <a:pt x="838" y="124"/>
                  </a:lnTo>
                  <a:lnTo>
                    <a:pt x="888" y="173"/>
                  </a:lnTo>
                  <a:lnTo>
                    <a:pt x="930" y="230"/>
                  </a:lnTo>
                  <a:lnTo>
                    <a:pt x="966" y="292"/>
                  </a:lnTo>
                  <a:lnTo>
                    <a:pt x="991" y="359"/>
                  </a:lnTo>
                  <a:lnTo>
                    <a:pt x="1007" y="430"/>
                  </a:lnTo>
                  <a:lnTo>
                    <a:pt x="1012" y="505"/>
                  </a:lnTo>
                  <a:lnTo>
                    <a:pt x="1007" y="579"/>
                  </a:lnTo>
                  <a:lnTo>
                    <a:pt x="991" y="652"/>
                  </a:lnTo>
                  <a:lnTo>
                    <a:pt x="966" y="719"/>
                  </a:lnTo>
                  <a:lnTo>
                    <a:pt x="930" y="781"/>
                  </a:lnTo>
                  <a:lnTo>
                    <a:pt x="888" y="837"/>
                  </a:lnTo>
                  <a:lnTo>
                    <a:pt x="838" y="887"/>
                  </a:lnTo>
                  <a:lnTo>
                    <a:pt x="782" y="930"/>
                  </a:lnTo>
                  <a:lnTo>
                    <a:pt x="720" y="963"/>
                  </a:lnTo>
                  <a:lnTo>
                    <a:pt x="652" y="990"/>
                  </a:lnTo>
                  <a:lnTo>
                    <a:pt x="581" y="1006"/>
                  </a:lnTo>
                  <a:lnTo>
                    <a:pt x="505" y="1011"/>
                  </a:lnTo>
                  <a:lnTo>
                    <a:pt x="431" y="1006"/>
                  </a:lnTo>
                  <a:lnTo>
                    <a:pt x="360" y="990"/>
                  </a:lnTo>
                  <a:lnTo>
                    <a:pt x="293" y="963"/>
                  </a:lnTo>
                  <a:lnTo>
                    <a:pt x="231" y="930"/>
                  </a:lnTo>
                  <a:lnTo>
                    <a:pt x="174" y="887"/>
                  </a:lnTo>
                  <a:lnTo>
                    <a:pt x="124" y="837"/>
                  </a:lnTo>
                  <a:lnTo>
                    <a:pt x="82" y="781"/>
                  </a:lnTo>
                  <a:lnTo>
                    <a:pt x="47" y="719"/>
                  </a:lnTo>
                  <a:lnTo>
                    <a:pt x="22" y="652"/>
                  </a:lnTo>
                  <a:lnTo>
                    <a:pt x="6" y="579"/>
                  </a:lnTo>
                  <a:lnTo>
                    <a:pt x="0" y="505"/>
                  </a:lnTo>
                  <a:lnTo>
                    <a:pt x="6" y="430"/>
                  </a:lnTo>
                  <a:lnTo>
                    <a:pt x="22" y="359"/>
                  </a:lnTo>
                  <a:lnTo>
                    <a:pt x="47" y="292"/>
                  </a:lnTo>
                  <a:lnTo>
                    <a:pt x="82" y="230"/>
                  </a:lnTo>
                  <a:lnTo>
                    <a:pt x="124" y="173"/>
                  </a:lnTo>
                  <a:lnTo>
                    <a:pt x="174" y="124"/>
                  </a:lnTo>
                  <a:lnTo>
                    <a:pt x="231" y="81"/>
                  </a:lnTo>
                  <a:lnTo>
                    <a:pt x="293" y="46"/>
                  </a:lnTo>
                  <a:lnTo>
                    <a:pt x="360" y="21"/>
                  </a:lnTo>
                  <a:lnTo>
                    <a:pt x="431" y="5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Freeform 358">
              <a:extLst>
                <a:ext uri="{FF2B5EF4-FFF2-40B4-BE49-F238E27FC236}">
                  <a16:creationId xmlns:a16="http://schemas.microsoft.com/office/drawing/2014/main" id="{73B70DEA-26F3-4B04-9D88-01041810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0" y="3754"/>
              <a:ext cx="506" cy="506"/>
            </a:xfrm>
            <a:custGeom>
              <a:avLst/>
              <a:gdLst>
                <a:gd name="T0" fmla="*/ 228 w 1011"/>
                <a:gd name="T1" fmla="*/ 4 h 1013"/>
                <a:gd name="T2" fmla="*/ 297 w 1011"/>
                <a:gd name="T3" fmla="*/ 32 h 1013"/>
                <a:gd name="T4" fmla="*/ 506 w 1011"/>
                <a:gd name="T5" fmla="*/ 234 h 1013"/>
                <a:gd name="T6" fmla="*/ 714 w 1011"/>
                <a:gd name="T7" fmla="*/ 32 h 1013"/>
                <a:gd name="T8" fmla="*/ 783 w 1011"/>
                <a:gd name="T9" fmla="*/ 4 h 1013"/>
                <a:gd name="T10" fmla="*/ 857 w 1011"/>
                <a:gd name="T11" fmla="*/ 4 h 1013"/>
                <a:gd name="T12" fmla="*/ 926 w 1011"/>
                <a:gd name="T13" fmla="*/ 32 h 1013"/>
                <a:gd name="T14" fmla="*/ 981 w 1011"/>
                <a:gd name="T15" fmla="*/ 87 h 1013"/>
                <a:gd name="T16" fmla="*/ 1008 w 1011"/>
                <a:gd name="T17" fmla="*/ 156 h 1013"/>
                <a:gd name="T18" fmla="*/ 1008 w 1011"/>
                <a:gd name="T19" fmla="*/ 229 h 1013"/>
                <a:gd name="T20" fmla="*/ 981 w 1011"/>
                <a:gd name="T21" fmla="*/ 298 h 1013"/>
                <a:gd name="T22" fmla="*/ 777 w 1011"/>
                <a:gd name="T23" fmla="*/ 507 h 1013"/>
                <a:gd name="T24" fmla="*/ 981 w 1011"/>
                <a:gd name="T25" fmla="*/ 714 h 1013"/>
                <a:gd name="T26" fmla="*/ 1008 w 1011"/>
                <a:gd name="T27" fmla="*/ 783 h 1013"/>
                <a:gd name="T28" fmla="*/ 1008 w 1011"/>
                <a:gd name="T29" fmla="*/ 858 h 1013"/>
                <a:gd name="T30" fmla="*/ 981 w 1011"/>
                <a:gd name="T31" fmla="*/ 927 h 1013"/>
                <a:gd name="T32" fmla="*/ 926 w 1011"/>
                <a:gd name="T33" fmla="*/ 982 h 1013"/>
                <a:gd name="T34" fmla="*/ 857 w 1011"/>
                <a:gd name="T35" fmla="*/ 1010 h 1013"/>
                <a:gd name="T36" fmla="*/ 783 w 1011"/>
                <a:gd name="T37" fmla="*/ 1010 h 1013"/>
                <a:gd name="T38" fmla="*/ 714 w 1011"/>
                <a:gd name="T39" fmla="*/ 982 h 1013"/>
                <a:gd name="T40" fmla="*/ 506 w 1011"/>
                <a:gd name="T41" fmla="*/ 778 h 1013"/>
                <a:gd name="T42" fmla="*/ 297 w 1011"/>
                <a:gd name="T43" fmla="*/ 982 h 1013"/>
                <a:gd name="T44" fmla="*/ 228 w 1011"/>
                <a:gd name="T45" fmla="*/ 1010 h 1013"/>
                <a:gd name="T46" fmla="*/ 156 w 1011"/>
                <a:gd name="T47" fmla="*/ 1010 h 1013"/>
                <a:gd name="T48" fmla="*/ 86 w 1011"/>
                <a:gd name="T49" fmla="*/ 982 h 1013"/>
                <a:gd name="T50" fmla="*/ 32 w 1011"/>
                <a:gd name="T51" fmla="*/ 927 h 1013"/>
                <a:gd name="T52" fmla="*/ 3 w 1011"/>
                <a:gd name="T53" fmla="*/ 858 h 1013"/>
                <a:gd name="T54" fmla="*/ 3 w 1011"/>
                <a:gd name="T55" fmla="*/ 783 h 1013"/>
                <a:gd name="T56" fmla="*/ 32 w 1011"/>
                <a:gd name="T57" fmla="*/ 714 h 1013"/>
                <a:gd name="T58" fmla="*/ 234 w 1011"/>
                <a:gd name="T59" fmla="*/ 507 h 1013"/>
                <a:gd name="T60" fmla="*/ 32 w 1011"/>
                <a:gd name="T61" fmla="*/ 298 h 1013"/>
                <a:gd name="T62" fmla="*/ 3 w 1011"/>
                <a:gd name="T63" fmla="*/ 229 h 1013"/>
                <a:gd name="T64" fmla="*/ 3 w 1011"/>
                <a:gd name="T65" fmla="*/ 156 h 1013"/>
                <a:gd name="T66" fmla="*/ 32 w 1011"/>
                <a:gd name="T67" fmla="*/ 87 h 1013"/>
                <a:gd name="T68" fmla="*/ 86 w 1011"/>
                <a:gd name="T69" fmla="*/ 32 h 1013"/>
                <a:gd name="T70" fmla="*/ 156 w 1011"/>
                <a:gd name="T71" fmla="*/ 4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1" h="1013">
                  <a:moveTo>
                    <a:pt x="191" y="0"/>
                  </a:moveTo>
                  <a:lnTo>
                    <a:pt x="228" y="4"/>
                  </a:lnTo>
                  <a:lnTo>
                    <a:pt x="264" y="15"/>
                  </a:lnTo>
                  <a:lnTo>
                    <a:pt x="297" y="32"/>
                  </a:lnTo>
                  <a:lnTo>
                    <a:pt x="327" y="57"/>
                  </a:lnTo>
                  <a:lnTo>
                    <a:pt x="506" y="234"/>
                  </a:lnTo>
                  <a:lnTo>
                    <a:pt x="683" y="57"/>
                  </a:lnTo>
                  <a:lnTo>
                    <a:pt x="714" y="32"/>
                  </a:lnTo>
                  <a:lnTo>
                    <a:pt x="747" y="15"/>
                  </a:lnTo>
                  <a:lnTo>
                    <a:pt x="783" y="4"/>
                  </a:lnTo>
                  <a:lnTo>
                    <a:pt x="820" y="0"/>
                  </a:lnTo>
                  <a:lnTo>
                    <a:pt x="857" y="4"/>
                  </a:lnTo>
                  <a:lnTo>
                    <a:pt x="892" y="15"/>
                  </a:lnTo>
                  <a:lnTo>
                    <a:pt x="926" y="32"/>
                  </a:lnTo>
                  <a:lnTo>
                    <a:pt x="956" y="57"/>
                  </a:lnTo>
                  <a:lnTo>
                    <a:pt x="981" y="87"/>
                  </a:lnTo>
                  <a:lnTo>
                    <a:pt x="997" y="121"/>
                  </a:lnTo>
                  <a:lnTo>
                    <a:pt x="1008" y="156"/>
                  </a:lnTo>
                  <a:lnTo>
                    <a:pt x="1011" y="193"/>
                  </a:lnTo>
                  <a:lnTo>
                    <a:pt x="1008" y="229"/>
                  </a:lnTo>
                  <a:lnTo>
                    <a:pt x="997" y="266"/>
                  </a:lnTo>
                  <a:lnTo>
                    <a:pt x="981" y="298"/>
                  </a:lnTo>
                  <a:lnTo>
                    <a:pt x="956" y="328"/>
                  </a:lnTo>
                  <a:lnTo>
                    <a:pt x="777" y="507"/>
                  </a:lnTo>
                  <a:lnTo>
                    <a:pt x="956" y="684"/>
                  </a:lnTo>
                  <a:lnTo>
                    <a:pt x="981" y="714"/>
                  </a:lnTo>
                  <a:lnTo>
                    <a:pt x="997" y="748"/>
                  </a:lnTo>
                  <a:lnTo>
                    <a:pt x="1008" y="783"/>
                  </a:lnTo>
                  <a:lnTo>
                    <a:pt x="1011" y="820"/>
                  </a:lnTo>
                  <a:lnTo>
                    <a:pt x="1008" y="858"/>
                  </a:lnTo>
                  <a:lnTo>
                    <a:pt x="997" y="893"/>
                  </a:lnTo>
                  <a:lnTo>
                    <a:pt x="981" y="927"/>
                  </a:lnTo>
                  <a:lnTo>
                    <a:pt x="956" y="957"/>
                  </a:lnTo>
                  <a:lnTo>
                    <a:pt x="926" y="982"/>
                  </a:lnTo>
                  <a:lnTo>
                    <a:pt x="892" y="999"/>
                  </a:lnTo>
                  <a:lnTo>
                    <a:pt x="857" y="1010"/>
                  </a:lnTo>
                  <a:lnTo>
                    <a:pt x="820" y="1013"/>
                  </a:lnTo>
                  <a:lnTo>
                    <a:pt x="783" y="1010"/>
                  </a:lnTo>
                  <a:lnTo>
                    <a:pt x="747" y="999"/>
                  </a:lnTo>
                  <a:lnTo>
                    <a:pt x="714" y="982"/>
                  </a:lnTo>
                  <a:lnTo>
                    <a:pt x="683" y="957"/>
                  </a:lnTo>
                  <a:lnTo>
                    <a:pt x="506" y="778"/>
                  </a:lnTo>
                  <a:lnTo>
                    <a:pt x="327" y="957"/>
                  </a:lnTo>
                  <a:lnTo>
                    <a:pt x="297" y="982"/>
                  </a:lnTo>
                  <a:lnTo>
                    <a:pt x="264" y="999"/>
                  </a:lnTo>
                  <a:lnTo>
                    <a:pt x="228" y="1010"/>
                  </a:lnTo>
                  <a:lnTo>
                    <a:pt x="191" y="1013"/>
                  </a:lnTo>
                  <a:lnTo>
                    <a:pt x="156" y="1010"/>
                  </a:lnTo>
                  <a:lnTo>
                    <a:pt x="120" y="999"/>
                  </a:lnTo>
                  <a:lnTo>
                    <a:pt x="86" y="982"/>
                  </a:lnTo>
                  <a:lnTo>
                    <a:pt x="56" y="957"/>
                  </a:lnTo>
                  <a:lnTo>
                    <a:pt x="32" y="927"/>
                  </a:lnTo>
                  <a:lnTo>
                    <a:pt x="14" y="893"/>
                  </a:lnTo>
                  <a:lnTo>
                    <a:pt x="3" y="858"/>
                  </a:lnTo>
                  <a:lnTo>
                    <a:pt x="0" y="820"/>
                  </a:lnTo>
                  <a:lnTo>
                    <a:pt x="3" y="783"/>
                  </a:lnTo>
                  <a:lnTo>
                    <a:pt x="14" y="748"/>
                  </a:lnTo>
                  <a:lnTo>
                    <a:pt x="32" y="714"/>
                  </a:lnTo>
                  <a:lnTo>
                    <a:pt x="56" y="684"/>
                  </a:lnTo>
                  <a:lnTo>
                    <a:pt x="234" y="507"/>
                  </a:lnTo>
                  <a:lnTo>
                    <a:pt x="56" y="328"/>
                  </a:lnTo>
                  <a:lnTo>
                    <a:pt x="32" y="298"/>
                  </a:lnTo>
                  <a:lnTo>
                    <a:pt x="14" y="266"/>
                  </a:lnTo>
                  <a:lnTo>
                    <a:pt x="3" y="229"/>
                  </a:lnTo>
                  <a:lnTo>
                    <a:pt x="0" y="193"/>
                  </a:lnTo>
                  <a:lnTo>
                    <a:pt x="3" y="156"/>
                  </a:lnTo>
                  <a:lnTo>
                    <a:pt x="14" y="121"/>
                  </a:lnTo>
                  <a:lnTo>
                    <a:pt x="32" y="87"/>
                  </a:lnTo>
                  <a:lnTo>
                    <a:pt x="56" y="57"/>
                  </a:lnTo>
                  <a:lnTo>
                    <a:pt x="86" y="32"/>
                  </a:lnTo>
                  <a:lnTo>
                    <a:pt x="120" y="15"/>
                  </a:lnTo>
                  <a:lnTo>
                    <a:pt x="156" y="4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Freeform 359">
              <a:extLst>
                <a:ext uri="{FF2B5EF4-FFF2-40B4-BE49-F238E27FC236}">
                  <a16:creationId xmlns:a16="http://schemas.microsoft.com/office/drawing/2014/main" id="{CD2EC274-01DA-4994-A564-C13AD2EEF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" y="5500"/>
              <a:ext cx="506" cy="506"/>
            </a:xfrm>
            <a:custGeom>
              <a:avLst/>
              <a:gdLst>
                <a:gd name="T0" fmla="*/ 229 w 1013"/>
                <a:gd name="T1" fmla="*/ 3 h 1013"/>
                <a:gd name="T2" fmla="*/ 298 w 1013"/>
                <a:gd name="T3" fmla="*/ 32 h 1013"/>
                <a:gd name="T4" fmla="*/ 507 w 1013"/>
                <a:gd name="T5" fmla="*/ 235 h 1013"/>
                <a:gd name="T6" fmla="*/ 716 w 1013"/>
                <a:gd name="T7" fmla="*/ 32 h 1013"/>
                <a:gd name="T8" fmla="*/ 785 w 1013"/>
                <a:gd name="T9" fmla="*/ 3 h 1013"/>
                <a:gd name="T10" fmla="*/ 858 w 1013"/>
                <a:gd name="T11" fmla="*/ 3 h 1013"/>
                <a:gd name="T12" fmla="*/ 927 w 1013"/>
                <a:gd name="T13" fmla="*/ 32 h 1013"/>
                <a:gd name="T14" fmla="*/ 982 w 1013"/>
                <a:gd name="T15" fmla="*/ 86 h 1013"/>
                <a:gd name="T16" fmla="*/ 1010 w 1013"/>
                <a:gd name="T17" fmla="*/ 156 h 1013"/>
                <a:gd name="T18" fmla="*/ 1010 w 1013"/>
                <a:gd name="T19" fmla="*/ 230 h 1013"/>
                <a:gd name="T20" fmla="*/ 982 w 1013"/>
                <a:gd name="T21" fmla="*/ 299 h 1013"/>
                <a:gd name="T22" fmla="*/ 778 w 1013"/>
                <a:gd name="T23" fmla="*/ 506 h 1013"/>
                <a:gd name="T24" fmla="*/ 982 w 1013"/>
                <a:gd name="T25" fmla="*/ 715 h 1013"/>
                <a:gd name="T26" fmla="*/ 1010 w 1013"/>
                <a:gd name="T27" fmla="*/ 784 h 1013"/>
                <a:gd name="T28" fmla="*/ 1010 w 1013"/>
                <a:gd name="T29" fmla="*/ 857 h 1013"/>
                <a:gd name="T30" fmla="*/ 982 w 1013"/>
                <a:gd name="T31" fmla="*/ 926 h 1013"/>
                <a:gd name="T32" fmla="*/ 927 w 1013"/>
                <a:gd name="T33" fmla="*/ 981 h 1013"/>
                <a:gd name="T34" fmla="*/ 858 w 1013"/>
                <a:gd name="T35" fmla="*/ 1009 h 1013"/>
                <a:gd name="T36" fmla="*/ 783 w 1013"/>
                <a:gd name="T37" fmla="*/ 1009 h 1013"/>
                <a:gd name="T38" fmla="*/ 716 w 1013"/>
                <a:gd name="T39" fmla="*/ 981 h 1013"/>
                <a:gd name="T40" fmla="*/ 507 w 1013"/>
                <a:gd name="T41" fmla="*/ 779 h 1013"/>
                <a:gd name="T42" fmla="*/ 298 w 1013"/>
                <a:gd name="T43" fmla="*/ 981 h 1013"/>
                <a:gd name="T44" fmla="*/ 229 w 1013"/>
                <a:gd name="T45" fmla="*/ 1009 h 1013"/>
                <a:gd name="T46" fmla="*/ 156 w 1013"/>
                <a:gd name="T47" fmla="*/ 1009 h 1013"/>
                <a:gd name="T48" fmla="*/ 87 w 1013"/>
                <a:gd name="T49" fmla="*/ 981 h 1013"/>
                <a:gd name="T50" fmla="*/ 32 w 1013"/>
                <a:gd name="T51" fmla="*/ 926 h 1013"/>
                <a:gd name="T52" fmla="*/ 4 w 1013"/>
                <a:gd name="T53" fmla="*/ 857 h 1013"/>
                <a:gd name="T54" fmla="*/ 4 w 1013"/>
                <a:gd name="T55" fmla="*/ 784 h 1013"/>
                <a:gd name="T56" fmla="*/ 32 w 1013"/>
                <a:gd name="T57" fmla="*/ 715 h 1013"/>
                <a:gd name="T58" fmla="*/ 236 w 1013"/>
                <a:gd name="T59" fmla="*/ 506 h 1013"/>
                <a:gd name="T60" fmla="*/ 32 w 1013"/>
                <a:gd name="T61" fmla="*/ 299 h 1013"/>
                <a:gd name="T62" fmla="*/ 4 w 1013"/>
                <a:gd name="T63" fmla="*/ 230 h 1013"/>
                <a:gd name="T64" fmla="*/ 4 w 1013"/>
                <a:gd name="T65" fmla="*/ 156 h 1013"/>
                <a:gd name="T66" fmla="*/ 32 w 1013"/>
                <a:gd name="T67" fmla="*/ 86 h 1013"/>
                <a:gd name="T68" fmla="*/ 87 w 1013"/>
                <a:gd name="T69" fmla="*/ 32 h 1013"/>
                <a:gd name="T70" fmla="*/ 156 w 1013"/>
                <a:gd name="T71" fmla="*/ 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3" h="1013">
                  <a:moveTo>
                    <a:pt x="193" y="0"/>
                  </a:moveTo>
                  <a:lnTo>
                    <a:pt x="229" y="3"/>
                  </a:lnTo>
                  <a:lnTo>
                    <a:pt x="266" y="14"/>
                  </a:lnTo>
                  <a:lnTo>
                    <a:pt x="298" y="32"/>
                  </a:lnTo>
                  <a:lnTo>
                    <a:pt x="328" y="56"/>
                  </a:lnTo>
                  <a:lnTo>
                    <a:pt x="507" y="235"/>
                  </a:lnTo>
                  <a:lnTo>
                    <a:pt x="684" y="56"/>
                  </a:lnTo>
                  <a:lnTo>
                    <a:pt x="716" y="32"/>
                  </a:lnTo>
                  <a:lnTo>
                    <a:pt x="748" y="14"/>
                  </a:lnTo>
                  <a:lnTo>
                    <a:pt x="785" y="3"/>
                  </a:lnTo>
                  <a:lnTo>
                    <a:pt x="820" y="0"/>
                  </a:lnTo>
                  <a:lnTo>
                    <a:pt x="858" y="3"/>
                  </a:lnTo>
                  <a:lnTo>
                    <a:pt x="893" y="14"/>
                  </a:lnTo>
                  <a:lnTo>
                    <a:pt x="927" y="32"/>
                  </a:lnTo>
                  <a:lnTo>
                    <a:pt x="957" y="56"/>
                  </a:lnTo>
                  <a:lnTo>
                    <a:pt x="982" y="86"/>
                  </a:lnTo>
                  <a:lnTo>
                    <a:pt x="999" y="120"/>
                  </a:lnTo>
                  <a:lnTo>
                    <a:pt x="1010" y="156"/>
                  </a:lnTo>
                  <a:lnTo>
                    <a:pt x="1013" y="193"/>
                  </a:lnTo>
                  <a:lnTo>
                    <a:pt x="1010" y="230"/>
                  </a:lnTo>
                  <a:lnTo>
                    <a:pt x="999" y="265"/>
                  </a:lnTo>
                  <a:lnTo>
                    <a:pt x="982" y="299"/>
                  </a:lnTo>
                  <a:lnTo>
                    <a:pt x="957" y="329"/>
                  </a:lnTo>
                  <a:lnTo>
                    <a:pt x="778" y="506"/>
                  </a:lnTo>
                  <a:lnTo>
                    <a:pt x="957" y="685"/>
                  </a:lnTo>
                  <a:lnTo>
                    <a:pt x="982" y="715"/>
                  </a:lnTo>
                  <a:lnTo>
                    <a:pt x="999" y="749"/>
                  </a:lnTo>
                  <a:lnTo>
                    <a:pt x="1010" y="784"/>
                  </a:lnTo>
                  <a:lnTo>
                    <a:pt x="1013" y="820"/>
                  </a:lnTo>
                  <a:lnTo>
                    <a:pt x="1010" y="857"/>
                  </a:lnTo>
                  <a:lnTo>
                    <a:pt x="999" y="892"/>
                  </a:lnTo>
                  <a:lnTo>
                    <a:pt x="982" y="926"/>
                  </a:lnTo>
                  <a:lnTo>
                    <a:pt x="957" y="956"/>
                  </a:lnTo>
                  <a:lnTo>
                    <a:pt x="927" y="981"/>
                  </a:lnTo>
                  <a:lnTo>
                    <a:pt x="893" y="998"/>
                  </a:lnTo>
                  <a:lnTo>
                    <a:pt x="858" y="1009"/>
                  </a:lnTo>
                  <a:lnTo>
                    <a:pt x="820" y="1013"/>
                  </a:lnTo>
                  <a:lnTo>
                    <a:pt x="783" y="1009"/>
                  </a:lnTo>
                  <a:lnTo>
                    <a:pt x="748" y="998"/>
                  </a:lnTo>
                  <a:lnTo>
                    <a:pt x="716" y="981"/>
                  </a:lnTo>
                  <a:lnTo>
                    <a:pt x="684" y="956"/>
                  </a:lnTo>
                  <a:lnTo>
                    <a:pt x="507" y="779"/>
                  </a:lnTo>
                  <a:lnTo>
                    <a:pt x="328" y="956"/>
                  </a:lnTo>
                  <a:lnTo>
                    <a:pt x="298" y="981"/>
                  </a:lnTo>
                  <a:lnTo>
                    <a:pt x="266" y="998"/>
                  </a:lnTo>
                  <a:lnTo>
                    <a:pt x="229" y="1009"/>
                  </a:lnTo>
                  <a:lnTo>
                    <a:pt x="193" y="1013"/>
                  </a:lnTo>
                  <a:lnTo>
                    <a:pt x="156" y="1009"/>
                  </a:lnTo>
                  <a:lnTo>
                    <a:pt x="121" y="998"/>
                  </a:lnTo>
                  <a:lnTo>
                    <a:pt x="87" y="981"/>
                  </a:lnTo>
                  <a:lnTo>
                    <a:pt x="57" y="956"/>
                  </a:lnTo>
                  <a:lnTo>
                    <a:pt x="32" y="926"/>
                  </a:lnTo>
                  <a:lnTo>
                    <a:pt x="14" y="892"/>
                  </a:lnTo>
                  <a:lnTo>
                    <a:pt x="4" y="857"/>
                  </a:lnTo>
                  <a:lnTo>
                    <a:pt x="0" y="820"/>
                  </a:lnTo>
                  <a:lnTo>
                    <a:pt x="4" y="784"/>
                  </a:lnTo>
                  <a:lnTo>
                    <a:pt x="14" y="749"/>
                  </a:lnTo>
                  <a:lnTo>
                    <a:pt x="32" y="715"/>
                  </a:lnTo>
                  <a:lnTo>
                    <a:pt x="57" y="685"/>
                  </a:lnTo>
                  <a:lnTo>
                    <a:pt x="236" y="506"/>
                  </a:lnTo>
                  <a:lnTo>
                    <a:pt x="57" y="329"/>
                  </a:lnTo>
                  <a:lnTo>
                    <a:pt x="32" y="299"/>
                  </a:lnTo>
                  <a:lnTo>
                    <a:pt x="14" y="265"/>
                  </a:lnTo>
                  <a:lnTo>
                    <a:pt x="4" y="230"/>
                  </a:lnTo>
                  <a:lnTo>
                    <a:pt x="0" y="193"/>
                  </a:lnTo>
                  <a:lnTo>
                    <a:pt x="4" y="156"/>
                  </a:lnTo>
                  <a:lnTo>
                    <a:pt x="14" y="120"/>
                  </a:lnTo>
                  <a:lnTo>
                    <a:pt x="32" y="86"/>
                  </a:lnTo>
                  <a:lnTo>
                    <a:pt x="57" y="56"/>
                  </a:lnTo>
                  <a:lnTo>
                    <a:pt x="87" y="32"/>
                  </a:lnTo>
                  <a:lnTo>
                    <a:pt x="121" y="14"/>
                  </a:lnTo>
                  <a:lnTo>
                    <a:pt x="156" y="3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Freeform 360">
              <a:extLst>
                <a:ext uri="{FF2B5EF4-FFF2-40B4-BE49-F238E27FC236}">
                  <a16:creationId xmlns:a16="http://schemas.microsoft.com/office/drawing/2014/main" id="{E6A79CDC-1D20-40F6-9407-4E2DEB896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" y="4000"/>
              <a:ext cx="1363" cy="1272"/>
            </a:xfrm>
            <a:custGeom>
              <a:avLst/>
              <a:gdLst>
                <a:gd name="T0" fmla="*/ 2092 w 2724"/>
                <a:gd name="T1" fmla="*/ 3 h 2545"/>
                <a:gd name="T2" fmla="*/ 2161 w 2724"/>
                <a:gd name="T3" fmla="*/ 32 h 2545"/>
                <a:gd name="T4" fmla="*/ 2667 w 2724"/>
                <a:gd name="T5" fmla="*/ 533 h 2545"/>
                <a:gd name="T6" fmla="*/ 2710 w 2724"/>
                <a:gd name="T7" fmla="*/ 597 h 2545"/>
                <a:gd name="T8" fmla="*/ 2724 w 2724"/>
                <a:gd name="T9" fmla="*/ 667 h 2545"/>
                <a:gd name="T10" fmla="*/ 2710 w 2724"/>
                <a:gd name="T11" fmla="*/ 740 h 2545"/>
                <a:gd name="T12" fmla="*/ 2667 w 2724"/>
                <a:gd name="T13" fmla="*/ 804 h 2545"/>
                <a:gd name="T14" fmla="*/ 2161 w 2724"/>
                <a:gd name="T15" fmla="*/ 1305 h 2545"/>
                <a:gd name="T16" fmla="*/ 2092 w 2724"/>
                <a:gd name="T17" fmla="*/ 1333 h 2545"/>
                <a:gd name="T18" fmla="*/ 2019 w 2724"/>
                <a:gd name="T19" fmla="*/ 1333 h 2545"/>
                <a:gd name="T20" fmla="*/ 1950 w 2724"/>
                <a:gd name="T21" fmla="*/ 1305 h 2545"/>
                <a:gd name="T22" fmla="*/ 1895 w 2724"/>
                <a:gd name="T23" fmla="*/ 1250 h 2545"/>
                <a:gd name="T24" fmla="*/ 1867 w 2724"/>
                <a:gd name="T25" fmla="*/ 1181 h 2545"/>
                <a:gd name="T26" fmla="*/ 1867 w 2724"/>
                <a:gd name="T27" fmla="*/ 1108 h 2545"/>
                <a:gd name="T28" fmla="*/ 1895 w 2724"/>
                <a:gd name="T29" fmla="*/ 1039 h 2545"/>
                <a:gd name="T30" fmla="*/ 2067 w 2724"/>
                <a:gd name="T31" fmla="*/ 862 h 2545"/>
                <a:gd name="T32" fmla="*/ 1801 w 2724"/>
                <a:gd name="T33" fmla="*/ 883 h 2545"/>
                <a:gd name="T34" fmla="*/ 1559 w 2724"/>
                <a:gd name="T35" fmla="*/ 935 h 2545"/>
                <a:gd name="T36" fmla="*/ 1335 w 2724"/>
                <a:gd name="T37" fmla="*/ 1014 h 2545"/>
                <a:gd name="T38" fmla="*/ 1133 w 2724"/>
                <a:gd name="T39" fmla="*/ 1123 h 2545"/>
                <a:gd name="T40" fmla="*/ 951 w 2724"/>
                <a:gd name="T41" fmla="*/ 1257 h 2545"/>
                <a:gd name="T42" fmla="*/ 792 w 2724"/>
                <a:gd name="T43" fmla="*/ 1422 h 2545"/>
                <a:gd name="T44" fmla="*/ 652 w 2724"/>
                <a:gd name="T45" fmla="*/ 1615 h 2545"/>
                <a:gd name="T46" fmla="*/ 565 w 2724"/>
                <a:gd name="T47" fmla="*/ 1774 h 2545"/>
                <a:gd name="T48" fmla="*/ 498 w 2724"/>
                <a:gd name="T49" fmla="*/ 1928 h 2545"/>
                <a:gd name="T50" fmla="*/ 448 w 2724"/>
                <a:gd name="T51" fmla="*/ 2068 h 2545"/>
                <a:gd name="T52" fmla="*/ 416 w 2724"/>
                <a:gd name="T53" fmla="*/ 2189 h 2545"/>
                <a:gd name="T54" fmla="*/ 397 w 2724"/>
                <a:gd name="T55" fmla="*/ 2284 h 2545"/>
                <a:gd name="T56" fmla="*/ 386 w 2724"/>
                <a:gd name="T57" fmla="*/ 2346 h 2545"/>
                <a:gd name="T58" fmla="*/ 384 w 2724"/>
                <a:gd name="T59" fmla="*/ 2369 h 2545"/>
                <a:gd name="T60" fmla="*/ 359 w 2724"/>
                <a:gd name="T61" fmla="*/ 2447 h 2545"/>
                <a:gd name="T62" fmla="*/ 306 w 2724"/>
                <a:gd name="T63" fmla="*/ 2507 h 2545"/>
                <a:gd name="T64" fmla="*/ 234 w 2724"/>
                <a:gd name="T65" fmla="*/ 2539 h 2545"/>
                <a:gd name="T66" fmla="*/ 175 w 2724"/>
                <a:gd name="T67" fmla="*/ 2543 h 2545"/>
                <a:gd name="T68" fmla="*/ 92 w 2724"/>
                <a:gd name="T69" fmla="*/ 2516 h 2545"/>
                <a:gd name="T70" fmla="*/ 32 w 2724"/>
                <a:gd name="T71" fmla="*/ 2460 h 2545"/>
                <a:gd name="T72" fmla="*/ 2 w 2724"/>
                <a:gd name="T73" fmla="*/ 2380 h 2545"/>
                <a:gd name="T74" fmla="*/ 2 w 2724"/>
                <a:gd name="T75" fmla="*/ 2327 h 2545"/>
                <a:gd name="T76" fmla="*/ 9 w 2724"/>
                <a:gd name="T77" fmla="*/ 2275 h 2545"/>
                <a:gd name="T78" fmla="*/ 23 w 2724"/>
                <a:gd name="T79" fmla="*/ 2189 h 2545"/>
                <a:gd name="T80" fmla="*/ 49 w 2724"/>
                <a:gd name="T81" fmla="*/ 2070 h 2545"/>
                <a:gd name="T82" fmla="*/ 90 w 2724"/>
                <a:gd name="T83" fmla="*/ 1927 h 2545"/>
                <a:gd name="T84" fmla="*/ 149 w 2724"/>
                <a:gd name="T85" fmla="*/ 1765 h 2545"/>
                <a:gd name="T86" fmla="*/ 225 w 2724"/>
                <a:gd name="T87" fmla="*/ 1592 h 2545"/>
                <a:gd name="T88" fmla="*/ 326 w 2724"/>
                <a:gd name="T89" fmla="*/ 1411 h 2545"/>
                <a:gd name="T90" fmla="*/ 411 w 2724"/>
                <a:gd name="T91" fmla="*/ 1285 h 2545"/>
                <a:gd name="T92" fmla="*/ 514 w 2724"/>
                <a:gd name="T93" fmla="*/ 1156 h 2545"/>
                <a:gd name="T94" fmla="*/ 632 w 2724"/>
                <a:gd name="T95" fmla="*/ 1030 h 2545"/>
                <a:gd name="T96" fmla="*/ 770 w 2724"/>
                <a:gd name="T97" fmla="*/ 910 h 2545"/>
                <a:gd name="T98" fmla="*/ 928 w 2724"/>
                <a:gd name="T99" fmla="*/ 797 h 2545"/>
                <a:gd name="T100" fmla="*/ 1109 w 2724"/>
                <a:gd name="T101" fmla="*/ 696 h 2545"/>
                <a:gd name="T102" fmla="*/ 1311 w 2724"/>
                <a:gd name="T103" fmla="*/ 611 h 2545"/>
                <a:gd name="T104" fmla="*/ 1537 w 2724"/>
                <a:gd name="T105" fmla="*/ 543 h 2545"/>
                <a:gd name="T106" fmla="*/ 1791 w 2724"/>
                <a:gd name="T107" fmla="*/ 497 h 2545"/>
                <a:gd name="T108" fmla="*/ 2069 w 2724"/>
                <a:gd name="T109" fmla="*/ 478 h 2545"/>
                <a:gd name="T110" fmla="*/ 1895 w 2724"/>
                <a:gd name="T111" fmla="*/ 297 h 2545"/>
                <a:gd name="T112" fmla="*/ 1867 w 2724"/>
                <a:gd name="T113" fmla="*/ 228 h 2545"/>
                <a:gd name="T114" fmla="*/ 1867 w 2724"/>
                <a:gd name="T115" fmla="*/ 156 h 2545"/>
                <a:gd name="T116" fmla="*/ 1895 w 2724"/>
                <a:gd name="T117" fmla="*/ 87 h 2545"/>
                <a:gd name="T118" fmla="*/ 1950 w 2724"/>
                <a:gd name="T119" fmla="*/ 32 h 2545"/>
                <a:gd name="T120" fmla="*/ 2019 w 2724"/>
                <a:gd name="T121" fmla="*/ 3 h 2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4" h="2545">
                  <a:moveTo>
                    <a:pt x="2055" y="0"/>
                  </a:moveTo>
                  <a:lnTo>
                    <a:pt x="2092" y="3"/>
                  </a:lnTo>
                  <a:lnTo>
                    <a:pt x="2127" y="14"/>
                  </a:lnTo>
                  <a:lnTo>
                    <a:pt x="2161" y="32"/>
                  </a:lnTo>
                  <a:lnTo>
                    <a:pt x="2191" y="56"/>
                  </a:lnTo>
                  <a:lnTo>
                    <a:pt x="2667" y="533"/>
                  </a:lnTo>
                  <a:lnTo>
                    <a:pt x="2692" y="563"/>
                  </a:lnTo>
                  <a:lnTo>
                    <a:pt x="2710" y="597"/>
                  </a:lnTo>
                  <a:lnTo>
                    <a:pt x="2721" y="632"/>
                  </a:lnTo>
                  <a:lnTo>
                    <a:pt x="2724" y="667"/>
                  </a:lnTo>
                  <a:lnTo>
                    <a:pt x="2721" y="705"/>
                  </a:lnTo>
                  <a:lnTo>
                    <a:pt x="2710" y="740"/>
                  </a:lnTo>
                  <a:lnTo>
                    <a:pt x="2692" y="774"/>
                  </a:lnTo>
                  <a:lnTo>
                    <a:pt x="2667" y="804"/>
                  </a:lnTo>
                  <a:lnTo>
                    <a:pt x="2191" y="1280"/>
                  </a:lnTo>
                  <a:lnTo>
                    <a:pt x="2161" y="1305"/>
                  </a:lnTo>
                  <a:lnTo>
                    <a:pt x="2127" y="1323"/>
                  </a:lnTo>
                  <a:lnTo>
                    <a:pt x="2092" y="1333"/>
                  </a:lnTo>
                  <a:lnTo>
                    <a:pt x="2055" y="1337"/>
                  </a:lnTo>
                  <a:lnTo>
                    <a:pt x="2019" y="1333"/>
                  </a:lnTo>
                  <a:lnTo>
                    <a:pt x="1982" y="1323"/>
                  </a:lnTo>
                  <a:lnTo>
                    <a:pt x="1950" y="1305"/>
                  </a:lnTo>
                  <a:lnTo>
                    <a:pt x="1920" y="1280"/>
                  </a:lnTo>
                  <a:lnTo>
                    <a:pt x="1895" y="1250"/>
                  </a:lnTo>
                  <a:lnTo>
                    <a:pt x="1877" y="1216"/>
                  </a:lnTo>
                  <a:lnTo>
                    <a:pt x="1867" y="1181"/>
                  </a:lnTo>
                  <a:lnTo>
                    <a:pt x="1863" y="1144"/>
                  </a:lnTo>
                  <a:lnTo>
                    <a:pt x="1867" y="1108"/>
                  </a:lnTo>
                  <a:lnTo>
                    <a:pt x="1877" y="1071"/>
                  </a:lnTo>
                  <a:lnTo>
                    <a:pt x="1895" y="1039"/>
                  </a:lnTo>
                  <a:lnTo>
                    <a:pt x="1920" y="1009"/>
                  </a:lnTo>
                  <a:lnTo>
                    <a:pt x="2067" y="862"/>
                  </a:lnTo>
                  <a:lnTo>
                    <a:pt x="1932" y="869"/>
                  </a:lnTo>
                  <a:lnTo>
                    <a:pt x="1801" y="883"/>
                  </a:lnTo>
                  <a:lnTo>
                    <a:pt x="1677" y="906"/>
                  </a:lnTo>
                  <a:lnTo>
                    <a:pt x="1559" y="935"/>
                  </a:lnTo>
                  <a:lnTo>
                    <a:pt x="1443" y="970"/>
                  </a:lnTo>
                  <a:lnTo>
                    <a:pt x="1335" y="1014"/>
                  </a:lnTo>
                  <a:lnTo>
                    <a:pt x="1231" y="1064"/>
                  </a:lnTo>
                  <a:lnTo>
                    <a:pt x="1133" y="1123"/>
                  </a:lnTo>
                  <a:lnTo>
                    <a:pt x="1040" y="1186"/>
                  </a:lnTo>
                  <a:lnTo>
                    <a:pt x="951" y="1257"/>
                  </a:lnTo>
                  <a:lnTo>
                    <a:pt x="870" y="1337"/>
                  </a:lnTo>
                  <a:lnTo>
                    <a:pt x="792" y="1422"/>
                  </a:lnTo>
                  <a:lnTo>
                    <a:pt x="719" y="1514"/>
                  </a:lnTo>
                  <a:lnTo>
                    <a:pt x="652" y="1615"/>
                  </a:lnTo>
                  <a:lnTo>
                    <a:pt x="606" y="1695"/>
                  </a:lnTo>
                  <a:lnTo>
                    <a:pt x="565" y="1774"/>
                  </a:lnTo>
                  <a:lnTo>
                    <a:pt x="528" y="1852"/>
                  </a:lnTo>
                  <a:lnTo>
                    <a:pt x="498" y="1928"/>
                  </a:lnTo>
                  <a:lnTo>
                    <a:pt x="471" y="1999"/>
                  </a:lnTo>
                  <a:lnTo>
                    <a:pt x="448" y="2068"/>
                  </a:lnTo>
                  <a:lnTo>
                    <a:pt x="430" y="2132"/>
                  </a:lnTo>
                  <a:lnTo>
                    <a:pt x="416" y="2189"/>
                  </a:lnTo>
                  <a:lnTo>
                    <a:pt x="404" y="2240"/>
                  </a:lnTo>
                  <a:lnTo>
                    <a:pt x="397" y="2284"/>
                  </a:lnTo>
                  <a:lnTo>
                    <a:pt x="390" y="2320"/>
                  </a:lnTo>
                  <a:lnTo>
                    <a:pt x="386" y="2346"/>
                  </a:lnTo>
                  <a:lnTo>
                    <a:pt x="384" y="2362"/>
                  </a:lnTo>
                  <a:lnTo>
                    <a:pt x="384" y="2369"/>
                  </a:lnTo>
                  <a:lnTo>
                    <a:pt x="375" y="2410"/>
                  </a:lnTo>
                  <a:lnTo>
                    <a:pt x="359" y="2447"/>
                  </a:lnTo>
                  <a:lnTo>
                    <a:pt x="336" y="2479"/>
                  </a:lnTo>
                  <a:lnTo>
                    <a:pt x="306" y="2507"/>
                  </a:lnTo>
                  <a:lnTo>
                    <a:pt x="271" y="2527"/>
                  </a:lnTo>
                  <a:lnTo>
                    <a:pt x="234" y="2539"/>
                  </a:lnTo>
                  <a:lnTo>
                    <a:pt x="193" y="2545"/>
                  </a:lnTo>
                  <a:lnTo>
                    <a:pt x="175" y="2543"/>
                  </a:lnTo>
                  <a:lnTo>
                    <a:pt x="133" y="2534"/>
                  </a:lnTo>
                  <a:lnTo>
                    <a:pt x="92" y="2516"/>
                  </a:lnTo>
                  <a:lnTo>
                    <a:pt x="60" y="2491"/>
                  </a:lnTo>
                  <a:lnTo>
                    <a:pt x="32" y="2460"/>
                  </a:lnTo>
                  <a:lnTo>
                    <a:pt x="12" y="2421"/>
                  </a:lnTo>
                  <a:lnTo>
                    <a:pt x="2" y="2380"/>
                  </a:lnTo>
                  <a:lnTo>
                    <a:pt x="0" y="2336"/>
                  </a:lnTo>
                  <a:lnTo>
                    <a:pt x="2" y="2327"/>
                  </a:lnTo>
                  <a:lnTo>
                    <a:pt x="3" y="2305"/>
                  </a:lnTo>
                  <a:lnTo>
                    <a:pt x="9" y="2275"/>
                  </a:lnTo>
                  <a:lnTo>
                    <a:pt x="14" y="2236"/>
                  </a:lnTo>
                  <a:lnTo>
                    <a:pt x="23" y="2189"/>
                  </a:lnTo>
                  <a:lnTo>
                    <a:pt x="35" y="2132"/>
                  </a:lnTo>
                  <a:lnTo>
                    <a:pt x="49" y="2070"/>
                  </a:lnTo>
                  <a:lnTo>
                    <a:pt x="67" y="2001"/>
                  </a:lnTo>
                  <a:lnTo>
                    <a:pt x="90" y="1927"/>
                  </a:lnTo>
                  <a:lnTo>
                    <a:pt x="117" y="1849"/>
                  </a:lnTo>
                  <a:lnTo>
                    <a:pt x="149" y="1765"/>
                  </a:lnTo>
                  <a:lnTo>
                    <a:pt x="184" y="1680"/>
                  </a:lnTo>
                  <a:lnTo>
                    <a:pt x="225" y="1592"/>
                  </a:lnTo>
                  <a:lnTo>
                    <a:pt x="273" y="1501"/>
                  </a:lnTo>
                  <a:lnTo>
                    <a:pt x="326" y="1411"/>
                  </a:lnTo>
                  <a:lnTo>
                    <a:pt x="366" y="1349"/>
                  </a:lnTo>
                  <a:lnTo>
                    <a:pt x="411" y="1285"/>
                  </a:lnTo>
                  <a:lnTo>
                    <a:pt x="460" y="1222"/>
                  </a:lnTo>
                  <a:lnTo>
                    <a:pt x="514" y="1156"/>
                  </a:lnTo>
                  <a:lnTo>
                    <a:pt x="570" y="1094"/>
                  </a:lnTo>
                  <a:lnTo>
                    <a:pt x="632" y="1030"/>
                  </a:lnTo>
                  <a:lnTo>
                    <a:pt x="700" y="970"/>
                  </a:lnTo>
                  <a:lnTo>
                    <a:pt x="770" y="910"/>
                  </a:lnTo>
                  <a:lnTo>
                    <a:pt x="847" y="852"/>
                  </a:lnTo>
                  <a:lnTo>
                    <a:pt x="928" y="797"/>
                  </a:lnTo>
                  <a:lnTo>
                    <a:pt x="1017" y="745"/>
                  </a:lnTo>
                  <a:lnTo>
                    <a:pt x="1109" y="696"/>
                  </a:lnTo>
                  <a:lnTo>
                    <a:pt x="1208" y="651"/>
                  </a:lnTo>
                  <a:lnTo>
                    <a:pt x="1311" y="611"/>
                  </a:lnTo>
                  <a:lnTo>
                    <a:pt x="1422" y="575"/>
                  </a:lnTo>
                  <a:lnTo>
                    <a:pt x="1537" y="543"/>
                  </a:lnTo>
                  <a:lnTo>
                    <a:pt x="1661" y="519"/>
                  </a:lnTo>
                  <a:lnTo>
                    <a:pt x="1791" y="497"/>
                  </a:lnTo>
                  <a:lnTo>
                    <a:pt x="1925" y="483"/>
                  </a:lnTo>
                  <a:lnTo>
                    <a:pt x="2069" y="478"/>
                  </a:lnTo>
                  <a:lnTo>
                    <a:pt x="1920" y="327"/>
                  </a:lnTo>
                  <a:lnTo>
                    <a:pt x="1895" y="297"/>
                  </a:lnTo>
                  <a:lnTo>
                    <a:pt x="1877" y="264"/>
                  </a:lnTo>
                  <a:lnTo>
                    <a:pt x="1867" y="228"/>
                  </a:lnTo>
                  <a:lnTo>
                    <a:pt x="1863" y="193"/>
                  </a:lnTo>
                  <a:lnTo>
                    <a:pt x="1867" y="156"/>
                  </a:lnTo>
                  <a:lnTo>
                    <a:pt x="1877" y="120"/>
                  </a:lnTo>
                  <a:lnTo>
                    <a:pt x="1895" y="87"/>
                  </a:lnTo>
                  <a:lnTo>
                    <a:pt x="1920" y="56"/>
                  </a:lnTo>
                  <a:lnTo>
                    <a:pt x="1950" y="32"/>
                  </a:lnTo>
                  <a:lnTo>
                    <a:pt x="1982" y="14"/>
                  </a:lnTo>
                  <a:lnTo>
                    <a:pt x="2019" y="3"/>
                  </a:lnTo>
                  <a:lnTo>
                    <a:pt x="20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5" name="Group 299">
            <a:extLst>
              <a:ext uri="{FF2B5EF4-FFF2-40B4-BE49-F238E27FC236}">
                <a16:creationId xmlns:a16="http://schemas.microsoft.com/office/drawing/2014/main" id="{5F30C926-95AB-481B-9488-90B640D741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5818" y="2994456"/>
            <a:ext cx="530224" cy="534035"/>
            <a:chOff x="-1719" y="2265"/>
            <a:chExt cx="2922" cy="2943"/>
          </a:xfrm>
          <a:solidFill>
            <a:schemeClr val="bg1"/>
          </a:solidFill>
        </p:grpSpPr>
        <p:sp>
          <p:nvSpPr>
            <p:cNvPr id="106" name="Freeform 301">
              <a:extLst>
                <a:ext uri="{FF2B5EF4-FFF2-40B4-BE49-F238E27FC236}">
                  <a16:creationId xmlns:a16="http://schemas.microsoft.com/office/drawing/2014/main" id="{61A0950F-2DE6-4046-9AD1-D09B110728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19" y="2343"/>
              <a:ext cx="1766" cy="1770"/>
            </a:xfrm>
            <a:custGeom>
              <a:avLst/>
              <a:gdLst>
                <a:gd name="T0" fmla="*/ 1688 w 3533"/>
                <a:gd name="T1" fmla="*/ 671 h 3541"/>
                <a:gd name="T2" fmla="*/ 1600 w 3533"/>
                <a:gd name="T3" fmla="*/ 759 h 3541"/>
                <a:gd name="T4" fmla="*/ 1581 w 3533"/>
                <a:gd name="T5" fmla="*/ 1578 h 3541"/>
                <a:gd name="T6" fmla="*/ 1064 w 3533"/>
                <a:gd name="T7" fmla="*/ 1598 h 3541"/>
                <a:gd name="T8" fmla="*/ 976 w 3533"/>
                <a:gd name="T9" fmla="*/ 1685 h 3541"/>
                <a:gd name="T10" fmla="*/ 962 w 3533"/>
                <a:gd name="T11" fmla="*/ 1815 h 3541"/>
                <a:gd name="T12" fmla="*/ 1028 w 3533"/>
                <a:gd name="T13" fmla="*/ 1920 h 3541"/>
                <a:gd name="T14" fmla="*/ 1148 w 3533"/>
                <a:gd name="T15" fmla="*/ 1963 h 3541"/>
                <a:gd name="T16" fmla="*/ 1857 w 3533"/>
                <a:gd name="T17" fmla="*/ 1944 h 3541"/>
                <a:gd name="T18" fmla="*/ 1945 w 3533"/>
                <a:gd name="T19" fmla="*/ 1856 h 3541"/>
                <a:gd name="T20" fmla="*/ 1965 w 3533"/>
                <a:gd name="T21" fmla="*/ 843 h 3541"/>
                <a:gd name="T22" fmla="*/ 1922 w 3533"/>
                <a:gd name="T23" fmla="*/ 723 h 3541"/>
                <a:gd name="T24" fmla="*/ 1816 w 3533"/>
                <a:gd name="T25" fmla="*/ 656 h 3541"/>
                <a:gd name="T26" fmla="*/ 1909 w 3533"/>
                <a:gd name="T27" fmla="*/ 6 h 3541"/>
                <a:gd name="T28" fmla="*/ 2298 w 3533"/>
                <a:gd name="T29" fmla="*/ 79 h 3541"/>
                <a:gd name="T30" fmla="*/ 2654 w 3533"/>
                <a:gd name="T31" fmla="*/ 235 h 3541"/>
                <a:gd name="T32" fmla="*/ 2964 w 3533"/>
                <a:gd name="T33" fmla="*/ 461 h 3541"/>
                <a:gd name="T34" fmla="*/ 3025 w 3533"/>
                <a:gd name="T35" fmla="*/ 585 h 3541"/>
                <a:gd name="T36" fmla="*/ 2950 w 3533"/>
                <a:gd name="T37" fmla="*/ 676 h 3541"/>
                <a:gd name="T38" fmla="*/ 2849 w 3533"/>
                <a:gd name="T39" fmla="*/ 798 h 3541"/>
                <a:gd name="T40" fmla="*/ 2741 w 3533"/>
                <a:gd name="T41" fmla="*/ 925 h 3541"/>
                <a:gd name="T42" fmla="*/ 2646 w 3533"/>
                <a:gd name="T43" fmla="*/ 1040 h 3541"/>
                <a:gd name="T44" fmla="*/ 2582 w 3533"/>
                <a:gd name="T45" fmla="*/ 1117 h 3541"/>
                <a:gd name="T46" fmla="*/ 2501 w 3533"/>
                <a:gd name="T47" fmla="*/ 1241 h 3541"/>
                <a:gd name="T48" fmla="*/ 2460 w 3533"/>
                <a:gd name="T49" fmla="*/ 1422 h 3541"/>
                <a:gd name="T50" fmla="*/ 2494 w 3533"/>
                <a:gd name="T51" fmla="*/ 1610 h 3541"/>
                <a:gd name="T52" fmla="*/ 2598 w 3533"/>
                <a:gd name="T53" fmla="*/ 1768 h 3541"/>
                <a:gd name="T54" fmla="*/ 2754 w 3533"/>
                <a:gd name="T55" fmla="*/ 1872 h 3541"/>
                <a:gd name="T56" fmla="*/ 2959 w 3533"/>
                <a:gd name="T57" fmla="*/ 1913 h 3541"/>
                <a:gd name="T58" fmla="*/ 3140 w 3533"/>
                <a:gd name="T59" fmla="*/ 1933 h 3541"/>
                <a:gd name="T60" fmla="*/ 3249 w 3533"/>
                <a:gd name="T61" fmla="*/ 1947 h 3541"/>
                <a:gd name="T62" fmla="*/ 3323 w 3533"/>
                <a:gd name="T63" fmla="*/ 1954 h 3541"/>
                <a:gd name="T64" fmla="*/ 3391 w 3533"/>
                <a:gd name="T65" fmla="*/ 1963 h 3541"/>
                <a:gd name="T66" fmla="*/ 3488 w 3533"/>
                <a:gd name="T67" fmla="*/ 1974 h 3541"/>
                <a:gd name="T68" fmla="*/ 3479 w 3533"/>
                <a:gd name="T69" fmla="*/ 2250 h 3541"/>
                <a:gd name="T70" fmla="*/ 3325 w 3533"/>
                <a:gd name="T71" fmla="*/ 2623 h 3541"/>
                <a:gd name="T72" fmla="*/ 3095 w 3533"/>
                <a:gd name="T73" fmla="*/ 2949 h 3541"/>
                <a:gd name="T74" fmla="*/ 2797 w 3533"/>
                <a:gd name="T75" fmla="*/ 3215 h 3541"/>
                <a:gd name="T76" fmla="*/ 2447 w 3533"/>
                <a:gd name="T77" fmla="*/ 3408 h 3541"/>
                <a:gd name="T78" fmla="*/ 2052 w 3533"/>
                <a:gd name="T79" fmla="*/ 3519 h 3541"/>
                <a:gd name="T80" fmla="*/ 1634 w 3533"/>
                <a:gd name="T81" fmla="*/ 3536 h 3541"/>
                <a:gd name="T82" fmla="*/ 1238 w 3533"/>
                <a:gd name="T83" fmla="*/ 3460 h 3541"/>
                <a:gd name="T84" fmla="*/ 879 w 3533"/>
                <a:gd name="T85" fmla="*/ 3299 h 3541"/>
                <a:gd name="T86" fmla="*/ 567 w 3533"/>
                <a:gd name="T87" fmla="*/ 3068 h 3541"/>
                <a:gd name="T88" fmla="*/ 312 w 3533"/>
                <a:gd name="T89" fmla="*/ 2774 h 3541"/>
                <a:gd name="T90" fmla="*/ 127 w 3533"/>
                <a:gd name="T91" fmla="*/ 2429 h 3541"/>
                <a:gd name="T92" fmla="*/ 22 w 3533"/>
                <a:gd name="T93" fmla="*/ 2044 h 3541"/>
                <a:gd name="T94" fmla="*/ 5 w 3533"/>
                <a:gd name="T95" fmla="*/ 1632 h 3541"/>
                <a:gd name="T96" fmla="*/ 83 w 3533"/>
                <a:gd name="T97" fmla="*/ 1237 h 3541"/>
                <a:gd name="T98" fmla="*/ 242 w 3533"/>
                <a:gd name="T99" fmla="*/ 877 h 3541"/>
                <a:gd name="T100" fmla="*/ 474 w 3533"/>
                <a:gd name="T101" fmla="*/ 565 h 3541"/>
                <a:gd name="T102" fmla="*/ 768 w 3533"/>
                <a:gd name="T103" fmla="*/ 312 h 3541"/>
                <a:gd name="T104" fmla="*/ 1114 w 3533"/>
                <a:gd name="T105" fmla="*/ 126 h 3541"/>
                <a:gd name="T106" fmla="*/ 1498 w 3533"/>
                <a:gd name="T107" fmla="*/ 20 h 3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33" h="3541">
                  <a:moveTo>
                    <a:pt x="1773" y="651"/>
                  </a:moveTo>
                  <a:lnTo>
                    <a:pt x="1728" y="656"/>
                  </a:lnTo>
                  <a:lnTo>
                    <a:pt x="1688" y="671"/>
                  </a:lnTo>
                  <a:lnTo>
                    <a:pt x="1652" y="694"/>
                  </a:lnTo>
                  <a:lnTo>
                    <a:pt x="1622" y="723"/>
                  </a:lnTo>
                  <a:lnTo>
                    <a:pt x="1600" y="759"/>
                  </a:lnTo>
                  <a:lnTo>
                    <a:pt x="1586" y="800"/>
                  </a:lnTo>
                  <a:lnTo>
                    <a:pt x="1581" y="843"/>
                  </a:lnTo>
                  <a:lnTo>
                    <a:pt x="1581" y="1578"/>
                  </a:lnTo>
                  <a:lnTo>
                    <a:pt x="1148" y="1578"/>
                  </a:lnTo>
                  <a:lnTo>
                    <a:pt x="1103" y="1583"/>
                  </a:lnTo>
                  <a:lnTo>
                    <a:pt x="1064" y="1598"/>
                  </a:lnTo>
                  <a:lnTo>
                    <a:pt x="1028" y="1621"/>
                  </a:lnTo>
                  <a:lnTo>
                    <a:pt x="998" y="1651"/>
                  </a:lnTo>
                  <a:lnTo>
                    <a:pt x="976" y="1685"/>
                  </a:lnTo>
                  <a:lnTo>
                    <a:pt x="962" y="1727"/>
                  </a:lnTo>
                  <a:lnTo>
                    <a:pt x="956" y="1770"/>
                  </a:lnTo>
                  <a:lnTo>
                    <a:pt x="962" y="1815"/>
                  </a:lnTo>
                  <a:lnTo>
                    <a:pt x="976" y="1856"/>
                  </a:lnTo>
                  <a:lnTo>
                    <a:pt x="998" y="1890"/>
                  </a:lnTo>
                  <a:lnTo>
                    <a:pt x="1028" y="1920"/>
                  </a:lnTo>
                  <a:lnTo>
                    <a:pt x="1064" y="1944"/>
                  </a:lnTo>
                  <a:lnTo>
                    <a:pt x="1103" y="1958"/>
                  </a:lnTo>
                  <a:lnTo>
                    <a:pt x="1148" y="1963"/>
                  </a:lnTo>
                  <a:lnTo>
                    <a:pt x="1773" y="1963"/>
                  </a:lnTo>
                  <a:lnTo>
                    <a:pt x="1816" y="1958"/>
                  </a:lnTo>
                  <a:lnTo>
                    <a:pt x="1857" y="1944"/>
                  </a:lnTo>
                  <a:lnTo>
                    <a:pt x="1893" y="1920"/>
                  </a:lnTo>
                  <a:lnTo>
                    <a:pt x="1922" y="1890"/>
                  </a:lnTo>
                  <a:lnTo>
                    <a:pt x="1945" y="1856"/>
                  </a:lnTo>
                  <a:lnTo>
                    <a:pt x="1959" y="1815"/>
                  </a:lnTo>
                  <a:lnTo>
                    <a:pt x="1965" y="1770"/>
                  </a:lnTo>
                  <a:lnTo>
                    <a:pt x="1965" y="843"/>
                  </a:lnTo>
                  <a:lnTo>
                    <a:pt x="1959" y="800"/>
                  </a:lnTo>
                  <a:lnTo>
                    <a:pt x="1945" y="759"/>
                  </a:lnTo>
                  <a:lnTo>
                    <a:pt x="1922" y="723"/>
                  </a:lnTo>
                  <a:lnTo>
                    <a:pt x="1893" y="694"/>
                  </a:lnTo>
                  <a:lnTo>
                    <a:pt x="1857" y="671"/>
                  </a:lnTo>
                  <a:lnTo>
                    <a:pt x="1816" y="656"/>
                  </a:lnTo>
                  <a:lnTo>
                    <a:pt x="1773" y="651"/>
                  </a:lnTo>
                  <a:close/>
                  <a:moveTo>
                    <a:pt x="1773" y="0"/>
                  </a:moveTo>
                  <a:lnTo>
                    <a:pt x="1909" y="6"/>
                  </a:lnTo>
                  <a:lnTo>
                    <a:pt x="2042" y="20"/>
                  </a:lnTo>
                  <a:lnTo>
                    <a:pt x="2173" y="45"/>
                  </a:lnTo>
                  <a:lnTo>
                    <a:pt x="2298" y="79"/>
                  </a:lnTo>
                  <a:lnTo>
                    <a:pt x="2422" y="122"/>
                  </a:lnTo>
                  <a:lnTo>
                    <a:pt x="2540" y="174"/>
                  </a:lnTo>
                  <a:lnTo>
                    <a:pt x="2654" y="235"/>
                  </a:lnTo>
                  <a:lnTo>
                    <a:pt x="2763" y="303"/>
                  </a:lnTo>
                  <a:lnTo>
                    <a:pt x="2865" y="379"/>
                  </a:lnTo>
                  <a:lnTo>
                    <a:pt x="2964" y="461"/>
                  </a:lnTo>
                  <a:lnTo>
                    <a:pt x="3055" y="549"/>
                  </a:lnTo>
                  <a:lnTo>
                    <a:pt x="3043" y="563"/>
                  </a:lnTo>
                  <a:lnTo>
                    <a:pt x="3025" y="585"/>
                  </a:lnTo>
                  <a:lnTo>
                    <a:pt x="3003" y="610"/>
                  </a:lnTo>
                  <a:lnTo>
                    <a:pt x="2978" y="642"/>
                  </a:lnTo>
                  <a:lnTo>
                    <a:pt x="2950" y="676"/>
                  </a:lnTo>
                  <a:lnTo>
                    <a:pt x="2917" y="714"/>
                  </a:lnTo>
                  <a:lnTo>
                    <a:pt x="2883" y="755"/>
                  </a:lnTo>
                  <a:lnTo>
                    <a:pt x="2849" y="798"/>
                  </a:lnTo>
                  <a:lnTo>
                    <a:pt x="2813" y="841"/>
                  </a:lnTo>
                  <a:lnTo>
                    <a:pt x="2777" y="882"/>
                  </a:lnTo>
                  <a:lnTo>
                    <a:pt x="2741" y="925"/>
                  </a:lnTo>
                  <a:lnTo>
                    <a:pt x="2707" y="967"/>
                  </a:lnTo>
                  <a:lnTo>
                    <a:pt x="2675" y="1004"/>
                  </a:lnTo>
                  <a:lnTo>
                    <a:pt x="2646" y="1040"/>
                  </a:lnTo>
                  <a:lnTo>
                    <a:pt x="2621" y="1071"/>
                  </a:lnTo>
                  <a:lnTo>
                    <a:pt x="2600" y="1097"/>
                  </a:lnTo>
                  <a:lnTo>
                    <a:pt x="2582" y="1117"/>
                  </a:lnTo>
                  <a:lnTo>
                    <a:pt x="2569" y="1132"/>
                  </a:lnTo>
                  <a:lnTo>
                    <a:pt x="2532" y="1184"/>
                  </a:lnTo>
                  <a:lnTo>
                    <a:pt x="2501" y="1241"/>
                  </a:lnTo>
                  <a:lnTo>
                    <a:pt x="2479" y="1300"/>
                  </a:lnTo>
                  <a:lnTo>
                    <a:pt x="2465" y="1361"/>
                  </a:lnTo>
                  <a:lnTo>
                    <a:pt x="2460" y="1422"/>
                  </a:lnTo>
                  <a:lnTo>
                    <a:pt x="2463" y="1485"/>
                  </a:lnTo>
                  <a:lnTo>
                    <a:pt x="2474" y="1547"/>
                  </a:lnTo>
                  <a:lnTo>
                    <a:pt x="2494" y="1610"/>
                  </a:lnTo>
                  <a:lnTo>
                    <a:pt x="2523" y="1668"/>
                  </a:lnTo>
                  <a:lnTo>
                    <a:pt x="2557" y="1720"/>
                  </a:lnTo>
                  <a:lnTo>
                    <a:pt x="2598" y="1768"/>
                  </a:lnTo>
                  <a:lnTo>
                    <a:pt x="2645" y="1809"/>
                  </a:lnTo>
                  <a:lnTo>
                    <a:pt x="2697" y="1843"/>
                  </a:lnTo>
                  <a:lnTo>
                    <a:pt x="2754" y="1872"/>
                  </a:lnTo>
                  <a:lnTo>
                    <a:pt x="2815" y="1892"/>
                  </a:lnTo>
                  <a:lnTo>
                    <a:pt x="2878" y="1902"/>
                  </a:lnTo>
                  <a:lnTo>
                    <a:pt x="2959" y="1913"/>
                  </a:lnTo>
                  <a:lnTo>
                    <a:pt x="3030" y="1920"/>
                  </a:lnTo>
                  <a:lnTo>
                    <a:pt x="3089" y="1927"/>
                  </a:lnTo>
                  <a:lnTo>
                    <a:pt x="3140" y="1933"/>
                  </a:lnTo>
                  <a:lnTo>
                    <a:pt x="3183" y="1938"/>
                  </a:lnTo>
                  <a:lnTo>
                    <a:pt x="3219" y="1944"/>
                  </a:lnTo>
                  <a:lnTo>
                    <a:pt x="3249" y="1947"/>
                  </a:lnTo>
                  <a:lnTo>
                    <a:pt x="3276" y="1949"/>
                  </a:lnTo>
                  <a:lnTo>
                    <a:pt x="3301" y="1953"/>
                  </a:lnTo>
                  <a:lnTo>
                    <a:pt x="3323" y="1954"/>
                  </a:lnTo>
                  <a:lnTo>
                    <a:pt x="3344" y="1958"/>
                  </a:lnTo>
                  <a:lnTo>
                    <a:pt x="3366" y="1960"/>
                  </a:lnTo>
                  <a:lnTo>
                    <a:pt x="3391" y="1963"/>
                  </a:lnTo>
                  <a:lnTo>
                    <a:pt x="3418" y="1967"/>
                  </a:lnTo>
                  <a:lnTo>
                    <a:pt x="3450" y="1971"/>
                  </a:lnTo>
                  <a:lnTo>
                    <a:pt x="3488" y="1974"/>
                  </a:lnTo>
                  <a:lnTo>
                    <a:pt x="3533" y="1979"/>
                  </a:lnTo>
                  <a:lnTo>
                    <a:pt x="3511" y="2116"/>
                  </a:lnTo>
                  <a:lnTo>
                    <a:pt x="3479" y="2250"/>
                  </a:lnTo>
                  <a:lnTo>
                    <a:pt x="3436" y="2379"/>
                  </a:lnTo>
                  <a:lnTo>
                    <a:pt x="3386" y="2505"/>
                  </a:lnTo>
                  <a:lnTo>
                    <a:pt x="3325" y="2623"/>
                  </a:lnTo>
                  <a:lnTo>
                    <a:pt x="3256" y="2738"/>
                  </a:lnTo>
                  <a:lnTo>
                    <a:pt x="3179" y="2847"/>
                  </a:lnTo>
                  <a:lnTo>
                    <a:pt x="3095" y="2949"/>
                  </a:lnTo>
                  <a:lnTo>
                    <a:pt x="3002" y="3044"/>
                  </a:lnTo>
                  <a:lnTo>
                    <a:pt x="2903" y="3134"/>
                  </a:lnTo>
                  <a:lnTo>
                    <a:pt x="2797" y="3215"/>
                  </a:lnTo>
                  <a:lnTo>
                    <a:pt x="2686" y="3288"/>
                  </a:lnTo>
                  <a:lnTo>
                    <a:pt x="2569" y="3353"/>
                  </a:lnTo>
                  <a:lnTo>
                    <a:pt x="2447" y="3408"/>
                  </a:lnTo>
                  <a:lnTo>
                    <a:pt x="2320" y="3455"/>
                  </a:lnTo>
                  <a:lnTo>
                    <a:pt x="2187" y="3493"/>
                  </a:lnTo>
                  <a:lnTo>
                    <a:pt x="2052" y="3519"/>
                  </a:lnTo>
                  <a:lnTo>
                    <a:pt x="1914" y="3536"/>
                  </a:lnTo>
                  <a:lnTo>
                    <a:pt x="1773" y="3541"/>
                  </a:lnTo>
                  <a:lnTo>
                    <a:pt x="1634" y="3536"/>
                  </a:lnTo>
                  <a:lnTo>
                    <a:pt x="1498" y="3521"/>
                  </a:lnTo>
                  <a:lnTo>
                    <a:pt x="1367" y="3494"/>
                  </a:lnTo>
                  <a:lnTo>
                    <a:pt x="1238" y="3460"/>
                  </a:lnTo>
                  <a:lnTo>
                    <a:pt x="1114" y="3415"/>
                  </a:lnTo>
                  <a:lnTo>
                    <a:pt x="994" y="3362"/>
                  </a:lnTo>
                  <a:lnTo>
                    <a:pt x="879" y="3299"/>
                  </a:lnTo>
                  <a:lnTo>
                    <a:pt x="768" y="3229"/>
                  </a:lnTo>
                  <a:lnTo>
                    <a:pt x="664" y="3152"/>
                  </a:lnTo>
                  <a:lnTo>
                    <a:pt x="567" y="3068"/>
                  </a:lnTo>
                  <a:lnTo>
                    <a:pt x="474" y="2976"/>
                  </a:lnTo>
                  <a:lnTo>
                    <a:pt x="389" y="2878"/>
                  </a:lnTo>
                  <a:lnTo>
                    <a:pt x="312" y="2774"/>
                  </a:lnTo>
                  <a:lnTo>
                    <a:pt x="242" y="2664"/>
                  </a:lnTo>
                  <a:lnTo>
                    <a:pt x="179" y="2550"/>
                  </a:lnTo>
                  <a:lnTo>
                    <a:pt x="127" y="2429"/>
                  </a:lnTo>
                  <a:lnTo>
                    <a:pt x="83" y="2304"/>
                  </a:lnTo>
                  <a:lnTo>
                    <a:pt x="47" y="2177"/>
                  </a:lnTo>
                  <a:lnTo>
                    <a:pt x="22" y="2044"/>
                  </a:lnTo>
                  <a:lnTo>
                    <a:pt x="5" y="1910"/>
                  </a:lnTo>
                  <a:lnTo>
                    <a:pt x="0" y="1770"/>
                  </a:lnTo>
                  <a:lnTo>
                    <a:pt x="5" y="1632"/>
                  </a:lnTo>
                  <a:lnTo>
                    <a:pt x="22" y="1497"/>
                  </a:lnTo>
                  <a:lnTo>
                    <a:pt x="47" y="1365"/>
                  </a:lnTo>
                  <a:lnTo>
                    <a:pt x="83" y="1237"/>
                  </a:lnTo>
                  <a:lnTo>
                    <a:pt x="127" y="1112"/>
                  </a:lnTo>
                  <a:lnTo>
                    <a:pt x="179" y="992"/>
                  </a:lnTo>
                  <a:lnTo>
                    <a:pt x="242" y="877"/>
                  </a:lnTo>
                  <a:lnTo>
                    <a:pt x="312" y="768"/>
                  </a:lnTo>
                  <a:lnTo>
                    <a:pt x="389" y="664"/>
                  </a:lnTo>
                  <a:lnTo>
                    <a:pt x="474" y="565"/>
                  </a:lnTo>
                  <a:lnTo>
                    <a:pt x="567" y="474"/>
                  </a:lnTo>
                  <a:lnTo>
                    <a:pt x="664" y="389"/>
                  </a:lnTo>
                  <a:lnTo>
                    <a:pt x="768" y="312"/>
                  </a:lnTo>
                  <a:lnTo>
                    <a:pt x="879" y="242"/>
                  </a:lnTo>
                  <a:lnTo>
                    <a:pt x="994" y="180"/>
                  </a:lnTo>
                  <a:lnTo>
                    <a:pt x="1114" y="126"/>
                  </a:lnTo>
                  <a:lnTo>
                    <a:pt x="1238" y="81"/>
                  </a:lnTo>
                  <a:lnTo>
                    <a:pt x="1367" y="47"/>
                  </a:lnTo>
                  <a:lnTo>
                    <a:pt x="1498" y="20"/>
                  </a:lnTo>
                  <a:lnTo>
                    <a:pt x="1634" y="6"/>
                  </a:lnTo>
                  <a:lnTo>
                    <a:pt x="1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Freeform 302">
              <a:extLst>
                <a:ext uri="{FF2B5EF4-FFF2-40B4-BE49-F238E27FC236}">
                  <a16:creationId xmlns:a16="http://schemas.microsoft.com/office/drawing/2014/main" id="{9241695C-59FF-42A8-98FF-8D8FE64C5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2718"/>
              <a:ext cx="454" cy="128"/>
            </a:xfrm>
            <a:custGeom>
              <a:avLst/>
              <a:gdLst>
                <a:gd name="T0" fmla="*/ 129 w 907"/>
                <a:gd name="T1" fmla="*/ 0 h 256"/>
                <a:gd name="T2" fmla="*/ 780 w 907"/>
                <a:gd name="T3" fmla="*/ 0 h 256"/>
                <a:gd name="T4" fmla="*/ 814 w 907"/>
                <a:gd name="T5" fmla="*/ 3 h 256"/>
                <a:gd name="T6" fmla="*/ 845 w 907"/>
                <a:gd name="T7" fmla="*/ 18 h 256"/>
                <a:gd name="T8" fmla="*/ 870 w 907"/>
                <a:gd name="T9" fmla="*/ 37 h 256"/>
                <a:gd name="T10" fmla="*/ 890 w 907"/>
                <a:gd name="T11" fmla="*/ 62 h 256"/>
                <a:gd name="T12" fmla="*/ 904 w 907"/>
                <a:gd name="T13" fmla="*/ 93 h 256"/>
                <a:gd name="T14" fmla="*/ 907 w 907"/>
                <a:gd name="T15" fmla="*/ 127 h 256"/>
                <a:gd name="T16" fmla="*/ 904 w 907"/>
                <a:gd name="T17" fmla="*/ 161 h 256"/>
                <a:gd name="T18" fmla="*/ 890 w 907"/>
                <a:gd name="T19" fmla="*/ 191 h 256"/>
                <a:gd name="T20" fmla="*/ 870 w 907"/>
                <a:gd name="T21" fmla="*/ 218 h 256"/>
                <a:gd name="T22" fmla="*/ 845 w 907"/>
                <a:gd name="T23" fmla="*/ 238 h 256"/>
                <a:gd name="T24" fmla="*/ 814 w 907"/>
                <a:gd name="T25" fmla="*/ 251 h 256"/>
                <a:gd name="T26" fmla="*/ 780 w 907"/>
                <a:gd name="T27" fmla="*/ 256 h 256"/>
                <a:gd name="T28" fmla="*/ 129 w 907"/>
                <a:gd name="T29" fmla="*/ 256 h 256"/>
                <a:gd name="T30" fmla="*/ 95 w 907"/>
                <a:gd name="T31" fmla="*/ 251 h 256"/>
                <a:gd name="T32" fmla="*/ 64 w 907"/>
                <a:gd name="T33" fmla="*/ 238 h 256"/>
                <a:gd name="T34" fmla="*/ 37 w 907"/>
                <a:gd name="T35" fmla="*/ 218 h 256"/>
                <a:gd name="T36" fmla="*/ 18 w 907"/>
                <a:gd name="T37" fmla="*/ 191 h 256"/>
                <a:gd name="T38" fmla="*/ 5 w 907"/>
                <a:gd name="T39" fmla="*/ 161 h 256"/>
                <a:gd name="T40" fmla="*/ 0 w 907"/>
                <a:gd name="T41" fmla="*/ 127 h 256"/>
                <a:gd name="T42" fmla="*/ 5 w 907"/>
                <a:gd name="T43" fmla="*/ 93 h 256"/>
                <a:gd name="T44" fmla="*/ 18 w 907"/>
                <a:gd name="T45" fmla="*/ 62 h 256"/>
                <a:gd name="T46" fmla="*/ 37 w 907"/>
                <a:gd name="T47" fmla="*/ 37 h 256"/>
                <a:gd name="T48" fmla="*/ 64 w 907"/>
                <a:gd name="T49" fmla="*/ 18 h 256"/>
                <a:gd name="T50" fmla="*/ 95 w 907"/>
                <a:gd name="T51" fmla="*/ 3 h 256"/>
                <a:gd name="T52" fmla="*/ 129 w 907"/>
                <a:gd name="T5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7" h="256">
                  <a:moveTo>
                    <a:pt x="129" y="0"/>
                  </a:moveTo>
                  <a:lnTo>
                    <a:pt x="780" y="0"/>
                  </a:lnTo>
                  <a:lnTo>
                    <a:pt x="814" y="3"/>
                  </a:lnTo>
                  <a:lnTo>
                    <a:pt x="845" y="18"/>
                  </a:lnTo>
                  <a:lnTo>
                    <a:pt x="870" y="37"/>
                  </a:lnTo>
                  <a:lnTo>
                    <a:pt x="890" y="62"/>
                  </a:lnTo>
                  <a:lnTo>
                    <a:pt x="904" y="93"/>
                  </a:lnTo>
                  <a:lnTo>
                    <a:pt x="907" y="127"/>
                  </a:lnTo>
                  <a:lnTo>
                    <a:pt x="904" y="161"/>
                  </a:lnTo>
                  <a:lnTo>
                    <a:pt x="890" y="191"/>
                  </a:lnTo>
                  <a:lnTo>
                    <a:pt x="870" y="218"/>
                  </a:lnTo>
                  <a:lnTo>
                    <a:pt x="845" y="238"/>
                  </a:lnTo>
                  <a:lnTo>
                    <a:pt x="814" y="251"/>
                  </a:lnTo>
                  <a:lnTo>
                    <a:pt x="780" y="256"/>
                  </a:lnTo>
                  <a:lnTo>
                    <a:pt x="129" y="256"/>
                  </a:lnTo>
                  <a:lnTo>
                    <a:pt x="95" y="251"/>
                  </a:lnTo>
                  <a:lnTo>
                    <a:pt x="64" y="238"/>
                  </a:lnTo>
                  <a:lnTo>
                    <a:pt x="37" y="218"/>
                  </a:lnTo>
                  <a:lnTo>
                    <a:pt x="18" y="191"/>
                  </a:lnTo>
                  <a:lnTo>
                    <a:pt x="5" y="161"/>
                  </a:lnTo>
                  <a:lnTo>
                    <a:pt x="0" y="127"/>
                  </a:lnTo>
                  <a:lnTo>
                    <a:pt x="5" y="93"/>
                  </a:lnTo>
                  <a:lnTo>
                    <a:pt x="18" y="62"/>
                  </a:lnTo>
                  <a:lnTo>
                    <a:pt x="37" y="37"/>
                  </a:lnTo>
                  <a:lnTo>
                    <a:pt x="64" y="18"/>
                  </a:lnTo>
                  <a:lnTo>
                    <a:pt x="95" y="3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Freeform 303">
              <a:extLst>
                <a:ext uri="{FF2B5EF4-FFF2-40B4-BE49-F238E27FC236}">
                  <a16:creationId xmlns:a16="http://schemas.microsoft.com/office/drawing/2014/main" id="{F08C6C4F-1A42-4E30-9617-AF93DEB6D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" y="2265"/>
              <a:ext cx="359" cy="358"/>
            </a:xfrm>
            <a:custGeom>
              <a:avLst/>
              <a:gdLst>
                <a:gd name="T0" fmla="*/ 588 w 717"/>
                <a:gd name="T1" fmla="*/ 0 h 716"/>
                <a:gd name="T2" fmla="*/ 622 w 717"/>
                <a:gd name="T3" fmla="*/ 4 h 716"/>
                <a:gd name="T4" fmla="*/ 653 w 717"/>
                <a:gd name="T5" fmla="*/ 16 h 716"/>
                <a:gd name="T6" fmla="*/ 680 w 717"/>
                <a:gd name="T7" fmla="*/ 38 h 716"/>
                <a:gd name="T8" fmla="*/ 701 w 717"/>
                <a:gd name="T9" fmla="*/ 65 h 716"/>
                <a:gd name="T10" fmla="*/ 712 w 717"/>
                <a:gd name="T11" fmla="*/ 95 h 716"/>
                <a:gd name="T12" fmla="*/ 717 w 717"/>
                <a:gd name="T13" fmla="*/ 128 h 716"/>
                <a:gd name="T14" fmla="*/ 712 w 717"/>
                <a:gd name="T15" fmla="*/ 160 h 716"/>
                <a:gd name="T16" fmla="*/ 701 w 717"/>
                <a:gd name="T17" fmla="*/ 192 h 716"/>
                <a:gd name="T18" fmla="*/ 680 w 717"/>
                <a:gd name="T19" fmla="*/ 219 h 716"/>
                <a:gd name="T20" fmla="*/ 219 w 717"/>
                <a:gd name="T21" fmla="*/ 680 h 716"/>
                <a:gd name="T22" fmla="*/ 192 w 717"/>
                <a:gd name="T23" fmla="*/ 700 h 716"/>
                <a:gd name="T24" fmla="*/ 161 w 717"/>
                <a:gd name="T25" fmla="*/ 712 h 716"/>
                <a:gd name="T26" fmla="*/ 129 w 717"/>
                <a:gd name="T27" fmla="*/ 716 h 716"/>
                <a:gd name="T28" fmla="*/ 97 w 717"/>
                <a:gd name="T29" fmla="*/ 712 h 716"/>
                <a:gd name="T30" fmla="*/ 64 w 717"/>
                <a:gd name="T31" fmla="*/ 700 h 716"/>
                <a:gd name="T32" fmla="*/ 37 w 717"/>
                <a:gd name="T33" fmla="*/ 680 h 716"/>
                <a:gd name="T34" fmla="*/ 18 w 717"/>
                <a:gd name="T35" fmla="*/ 651 h 716"/>
                <a:gd name="T36" fmla="*/ 5 w 717"/>
                <a:gd name="T37" fmla="*/ 621 h 716"/>
                <a:gd name="T38" fmla="*/ 0 w 717"/>
                <a:gd name="T39" fmla="*/ 588 h 716"/>
                <a:gd name="T40" fmla="*/ 5 w 717"/>
                <a:gd name="T41" fmla="*/ 556 h 716"/>
                <a:gd name="T42" fmla="*/ 18 w 717"/>
                <a:gd name="T43" fmla="*/ 526 h 716"/>
                <a:gd name="T44" fmla="*/ 37 w 717"/>
                <a:gd name="T45" fmla="*/ 499 h 716"/>
                <a:gd name="T46" fmla="*/ 498 w 717"/>
                <a:gd name="T47" fmla="*/ 38 h 716"/>
                <a:gd name="T48" fmla="*/ 525 w 717"/>
                <a:gd name="T49" fmla="*/ 16 h 716"/>
                <a:gd name="T50" fmla="*/ 556 w 717"/>
                <a:gd name="T51" fmla="*/ 4 h 716"/>
                <a:gd name="T52" fmla="*/ 588 w 717"/>
                <a:gd name="T53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7" h="716">
                  <a:moveTo>
                    <a:pt x="588" y="0"/>
                  </a:moveTo>
                  <a:lnTo>
                    <a:pt x="622" y="4"/>
                  </a:lnTo>
                  <a:lnTo>
                    <a:pt x="653" y="16"/>
                  </a:lnTo>
                  <a:lnTo>
                    <a:pt x="680" y="38"/>
                  </a:lnTo>
                  <a:lnTo>
                    <a:pt x="701" y="65"/>
                  </a:lnTo>
                  <a:lnTo>
                    <a:pt x="712" y="95"/>
                  </a:lnTo>
                  <a:lnTo>
                    <a:pt x="717" y="128"/>
                  </a:lnTo>
                  <a:lnTo>
                    <a:pt x="712" y="160"/>
                  </a:lnTo>
                  <a:lnTo>
                    <a:pt x="701" y="192"/>
                  </a:lnTo>
                  <a:lnTo>
                    <a:pt x="680" y="219"/>
                  </a:lnTo>
                  <a:lnTo>
                    <a:pt x="219" y="680"/>
                  </a:lnTo>
                  <a:lnTo>
                    <a:pt x="192" y="700"/>
                  </a:lnTo>
                  <a:lnTo>
                    <a:pt x="161" y="712"/>
                  </a:lnTo>
                  <a:lnTo>
                    <a:pt x="129" y="716"/>
                  </a:lnTo>
                  <a:lnTo>
                    <a:pt x="97" y="712"/>
                  </a:lnTo>
                  <a:lnTo>
                    <a:pt x="64" y="700"/>
                  </a:lnTo>
                  <a:lnTo>
                    <a:pt x="37" y="680"/>
                  </a:lnTo>
                  <a:lnTo>
                    <a:pt x="18" y="651"/>
                  </a:lnTo>
                  <a:lnTo>
                    <a:pt x="5" y="621"/>
                  </a:lnTo>
                  <a:lnTo>
                    <a:pt x="0" y="588"/>
                  </a:lnTo>
                  <a:lnTo>
                    <a:pt x="5" y="556"/>
                  </a:lnTo>
                  <a:lnTo>
                    <a:pt x="18" y="526"/>
                  </a:lnTo>
                  <a:lnTo>
                    <a:pt x="37" y="499"/>
                  </a:lnTo>
                  <a:lnTo>
                    <a:pt x="498" y="38"/>
                  </a:lnTo>
                  <a:lnTo>
                    <a:pt x="525" y="16"/>
                  </a:lnTo>
                  <a:lnTo>
                    <a:pt x="556" y="4"/>
                  </a:lnTo>
                  <a:lnTo>
                    <a:pt x="5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Freeform 304">
              <a:extLst>
                <a:ext uri="{FF2B5EF4-FFF2-40B4-BE49-F238E27FC236}">
                  <a16:creationId xmlns:a16="http://schemas.microsoft.com/office/drawing/2014/main" id="{AD5DE009-1139-45D4-8217-228FAD577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" y="2457"/>
              <a:ext cx="448" cy="449"/>
            </a:xfrm>
            <a:custGeom>
              <a:avLst/>
              <a:gdLst>
                <a:gd name="T0" fmla="*/ 448 w 897"/>
                <a:gd name="T1" fmla="*/ 0 h 898"/>
                <a:gd name="T2" fmla="*/ 515 w 897"/>
                <a:gd name="T3" fmla="*/ 5 h 898"/>
                <a:gd name="T4" fmla="*/ 577 w 897"/>
                <a:gd name="T5" fmla="*/ 20 h 898"/>
                <a:gd name="T6" fmla="*/ 638 w 897"/>
                <a:gd name="T7" fmla="*/ 41 h 898"/>
                <a:gd name="T8" fmla="*/ 692 w 897"/>
                <a:gd name="T9" fmla="*/ 73 h 898"/>
                <a:gd name="T10" fmla="*/ 743 w 897"/>
                <a:gd name="T11" fmla="*/ 111 h 898"/>
                <a:gd name="T12" fmla="*/ 787 w 897"/>
                <a:gd name="T13" fmla="*/ 154 h 898"/>
                <a:gd name="T14" fmla="*/ 825 w 897"/>
                <a:gd name="T15" fmla="*/ 204 h 898"/>
                <a:gd name="T16" fmla="*/ 856 w 897"/>
                <a:gd name="T17" fmla="*/ 260 h 898"/>
                <a:gd name="T18" fmla="*/ 879 w 897"/>
                <a:gd name="T19" fmla="*/ 319 h 898"/>
                <a:gd name="T20" fmla="*/ 893 w 897"/>
                <a:gd name="T21" fmla="*/ 382 h 898"/>
                <a:gd name="T22" fmla="*/ 897 w 897"/>
                <a:gd name="T23" fmla="*/ 448 h 898"/>
                <a:gd name="T24" fmla="*/ 893 w 897"/>
                <a:gd name="T25" fmla="*/ 516 h 898"/>
                <a:gd name="T26" fmla="*/ 879 w 897"/>
                <a:gd name="T27" fmla="*/ 579 h 898"/>
                <a:gd name="T28" fmla="*/ 856 w 897"/>
                <a:gd name="T29" fmla="*/ 638 h 898"/>
                <a:gd name="T30" fmla="*/ 825 w 897"/>
                <a:gd name="T31" fmla="*/ 694 h 898"/>
                <a:gd name="T32" fmla="*/ 787 w 897"/>
                <a:gd name="T33" fmla="*/ 744 h 898"/>
                <a:gd name="T34" fmla="*/ 743 w 897"/>
                <a:gd name="T35" fmla="*/ 787 h 898"/>
                <a:gd name="T36" fmla="*/ 692 w 897"/>
                <a:gd name="T37" fmla="*/ 825 h 898"/>
                <a:gd name="T38" fmla="*/ 637 w 897"/>
                <a:gd name="T39" fmla="*/ 855 h 898"/>
                <a:gd name="T40" fmla="*/ 577 w 897"/>
                <a:gd name="T41" fmla="*/ 878 h 898"/>
                <a:gd name="T42" fmla="*/ 515 w 897"/>
                <a:gd name="T43" fmla="*/ 893 h 898"/>
                <a:gd name="T44" fmla="*/ 448 w 897"/>
                <a:gd name="T45" fmla="*/ 898 h 898"/>
                <a:gd name="T46" fmla="*/ 382 w 897"/>
                <a:gd name="T47" fmla="*/ 893 h 898"/>
                <a:gd name="T48" fmla="*/ 319 w 897"/>
                <a:gd name="T49" fmla="*/ 878 h 898"/>
                <a:gd name="T50" fmla="*/ 260 w 897"/>
                <a:gd name="T51" fmla="*/ 855 h 898"/>
                <a:gd name="T52" fmla="*/ 204 w 897"/>
                <a:gd name="T53" fmla="*/ 825 h 898"/>
                <a:gd name="T54" fmla="*/ 154 w 897"/>
                <a:gd name="T55" fmla="*/ 787 h 898"/>
                <a:gd name="T56" fmla="*/ 109 w 897"/>
                <a:gd name="T57" fmla="*/ 742 h 898"/>
                <a:gd name="T58" fmla="*/ 72 w 897"/>
                <a:gd name="T59" fmla="*/ 692 h 898"/>
                <a:gd name="T60" fmla="*/ 41 w 897"/>
                <a:gd name="T61" fmla="*/ 638 h 898"/>
                <a:gd name="T62" fmla="*/ 18 w 897"/>
                <a:gd name="T63" fmla="*/ 577 h 898"/>
                <a:gd name="T64" fmla="*/ 5 w 897"/>
                <a:gd name="T65" fmla="*/ 514 h 898"/>
                <a:gd name="T66" fmla="*/ 0 w 897"/>
                <a:gd name="T67" fmla="*/ 448 h 898"/>
                <a:gd name="T68" fmla="*/ 5 w 897"/>
                <a:gd name="T69" fmla="*/ 384 h 898"/>
                <a:gd name="T70" fmla="*/ 18 w 897"/>
                <a:gd name="T71" fmla="*/ 319 h 898"/>
                <a:gd name="T72" fmla="*/ 41 w 897"/>
                <a:gd name="T73" fmla="*/ 260 h 898"/>
                <a:gd name="T74" fmla="*/ 72 w 897"/>
                <a:gd name="T75" fmla="*/ 204 h 898"/>
                <a:gd name="T76" fmla="*/ 109 w 897"/>
                <a:gd name="T77" fmla="*/ 156 h 898"/>
                <a:gd name="T78" fmla="*/ 154 w 897"/>
                <a:gd name="T79" fmla="*/ 111 h 898"/>
                <a:gd name="T80" fmla="*/ 204 w 897"/>
                <a:gd name="T81" fmla="*/ 73 h 898"/>
                <a:gd name="T82" fmla="*/ 258 w 897"/>
                <a:gd name="T83" fmla="*/ 43 h 898"/>
                <a:gd name="T84" fmla="*/ 319 w 897"/>
                <a:gd name="T85" fmla="*/ 20 h 898"/>
                <a:gd name="T86" fmla="*/ 382 w 897"/>
                <a:gd name="T87" fmla="*/ 5 h 898"/>
                <a:gd name="T88" fmla="*/ 448 w 897"/>
                <a:gd name="T8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7" h="898">
                  <a:moveTo>
                    <a:pt x="448" y="0"/>
                  </a:moveTo>
                  <a:lnTo>
                    <a:pt x="515" y="5"/>
                  </a:lnTo>
                  <a:lnTo>
                    <a:pt x="577" y="20"/>
                  </a:lnTo>
                  <a:lnTo>
                    <a:pt x="638" y="41"/>
                  </a:lnTo>
                  <a:lnTo>
                    <a:pt x="692" y="73"/>
                  </a:lnTo>
                  <a:lnTo>
                    <a:pt x="743" y="111"/>
                  </a:lnTo>
                  <a:lnTo>
                    <a:pt x="787" y="154"/>
                  </a:lnTo>
                  <a:lnTo>
                    <a:pt x="825" y="204"/>
                  </a:lnTo>
                  <a:lnTo>
                    <a:pt x="856" y="260"/>
                  </a:lnTo>
                  <a:lnTo>
                    <a:pt x="879" y="319"/>
                  </a:lnTo>
                  <a:lnTo>
                    <a:pt x="893" y="382"/>
                  </a:lnTo>
                  <a:lnTo>
                    <a:pt x="897" y="448"/>
                  </a:lnTo>
                  <a:lnTo>
                    <a:pt x="893" y="516"/>
                  </a:lnTo>
                  <a:lnTo>
                    <a:pt x="879" y="579"/>
                  </a:lnTo>
                  <a:lnTo>
                    <a:pt x="856" y="638"/>
                  </a:lnTo>
                  <a:lnTo>
                    <a:pt x="825" y="694"/>
                  </a:lnTo>
                  <a:lnTo>
                    <a:pt x="787" y="744"/>
                  </a:lnTo>
                  <a:lnTo>
                    <a:pt x="743" y="787"/>
                  </a:lnTo>
                  <a:lnTo>
                    <a:pt x="692" y="825"/>
                  </a:lnTo>
                  <a:lnTo>
                    <a:pt x="637" y="855"/>
                  </a:lnTo>
                  <a:lnTo>
                    <a:pt x="577" y="878"/>
                  </a:lnTo>
                  <a:lnTo>
                    <a:pt x="515" y="893"/>
                  </a:lnTo>
                  <a:lnTo>
                    <a:pt x="448" y="898"/>
                  </a:lnTo>
                  <a:lnTo>
                    <a:pt x="382" y="893"/>
                  </a:lnTo>
                  <a:lnTo>
                    <a:pt x="319" y="878"/>
                  </a:lnTo>
                  <a:lnTo>
                    <a:pt x="260" y="855"/>
                  </a:lnTo>
                  <a:lnTo>
                    <a:pt x="204" y="825"/>
                  </a:lnTo>
                  <a:lnTo>
                    <a:pt x="154" y="787"/>
                  </a:lnTo>
                  <a:lnTo>
                    <a:pt x="109" y="742"/>
                  </a:lnTo>
                  <a:lnTo>
                    <a:pt x="72" y="692"/>
                  </a:lnTo>
                  <a:lnTo>
                    <a:pt x="41" y="638"/>
                  </a:lnTo>
                  <a:lnTo>
                    <a:pt x="18" y="577"/>
                  </a:lnTo>
                  <a:lnTo>
                    <a:pt x="5" y="514"/>
                  </a:lnTo>
                  <a:lnTo>
                    <a:pt x="0" y="448"/>
                  </a:lnTo>
                  <a:lnTo>
                    <a:pt x="5" y="384"/>
                  </a:lnTo>
                  <a:lnTo>
                    <a:pt x="18" y="319"/>
                  </a:lnTo>
                  <a:lnTo>
                    <a:pt x="41" y="260"/>
                  </a:lnTo>
                  <a:lnTo>
                    <a:pt x="72" y="204"/>
                  </a:lnTo>
                  <a:lnTo>
                    <a:pt x="109" y="156"/>
                  </a:lnTo>
                  <a:lnTo>
                    <a:pt x="154" y="111"/>
                  </a:lnTo>
                  <a:lnTo>
                    <a:pt x="204" y="73"/>
                  </a:lnTo>
                  <a:lnTo>
                    <a:pt x="258" y="43"/>
                  </a:lnTo>
                  <a:lnTo>
                    <a:pt x="319" y="20"/>
                  </a:lnTo>
                  <a:lnTo>
                    <a:pt x="382" y="5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Freeform 305">
              <a:extLst>
                <a:ext uri="{FF2B5EF4-FFF2-40B4-BE49-F238E27FC236}">
                  <a16:creationId xmlns:a16="http://schemas.microsoft.com/office/drawing/2014/main" id="{C26C52B4-780E-4E7C-A8A8-D1E4B6BE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1" y="2645"/>
              <a:ext cx="1317" cy="2563"/>
            </a:xfrm>
            <a:custGeom>
              <a:avLst/>
              <a:gdLst>
                <a:gd name="T0" fmla="*/ 831 w 2634"/>
                <a:gd name="T1" fmla="*/ 26 h 5126"/>
                <a:gd name="T2" fmla="*/ 935 w 2634"/>
                <a:gd name="T3" fmla="*/ 155 h 5126"/>
                <a:gd name="T4" fmla="*/ 919 w 2634"/>
                <a:gd name="T5" fmla="*/ 318 h 5126"/>
                <a:gd name="T6" fmla="*/ 2114 w 2634"/>
                <a:gd name="T7" fmla="*/ 718 h 5126"/>
                <a:gd name="T8" fmla="*/ 2392 w 2634"/>
                <a:gd name="T9" fmla="*/ 800 h 5126"/>
                <a:gd name="T10" fmla="*/ 2578 w 2634"/>
                <a:gd name="T11" fmla="*/ 1012 h 5126"/>
                <a:gd name="T12" fmla="*/ 2634 w 2634"/>
                <a:gd name="T13" fmla="*/ 2817 h 5126"/>
                <a:gd name="T14" fmla="*/ 2571 w 2634"/>
                <a:gd name="T15" fmla="*/ 2969 h 5126"/>
                <a:gd name="T16" fmla="*/ 2419 w 2634"/>
                <a:gd name="T17" fmla="*/ 3034 h 5126"/>
                <a:gd name="T18" fmla="*/ 2297 w 2634"/>
                <a:gd name="T19" fmla="*/ 2998 h 5126"/>
                <a:gd name="T20" fmla="*/ 2205 w 2634"/>
                <a:gd name="T21" fmla="*/ 2862 h 5126"/>
                <a:gd name="T22" fmla="*/ 2189 w 2634"/>
                <a:gd name="T23" fmla="*/ 1211 h 5126"/>
                <a:gd name="T24" fmla="*/ 2130 w 2634"/>
                <a:gd name="T25" fmla="*/ 1187 h 5126"/>
                <a:gd name="T26" fmla="*/ 2103 w 2634"/>
                <a:gd name="T27" fmla="*/ 1359 h 5126"/>
                <a:gd name="T28" fmla="*/ 2103 w 2634"/>
                <a:gd name="T29" fmla="*/ 1782 h 5126"/>
                <a:gd name="T30" fmla="*/ 2103 w 2634"/>
                <a:gd name="T31" fmla="*/ 2076 h 5126"/>
                <a:gd name="T32" fmla="*/ 2103 w 2634"/>
                <a:gd name="T33" fmla="*/ 2270 h 5126"/>
                <a:gd name="T34" fmla="*/ 2105 w 2634"/>
                <a:gd name="T35" fmla="*/ 2401 h 5126"/>
                <a:gd name="T36" fmla="*/ 2105 w 2634"/>
                <a:gd name="T37" fmla="*/ 2500 h 5126"/>
                <a:gd name="T38" fmla="*/ 2105 w 2634"/>
                <a:gd name="T39" fmla="*/ 2600 h 5126"/>
                <a:gd name="T40" fmla="*/ 2107 w 2634"/>
                <a:gd name="T41" fmla="*/ 2736 h 5126"/>
                <a:gd name="T42" fmla="*/ 2107 w 2634"/>
                <a:gd name="T43" fmla="*/ 2939 h 5126"/>
                <a:gd name="T44" fmla="*/ 2107 w 2634"/>
                <a:gd name="T45" fmla="*/ 3242 h 5126"/>
                <a:gd name="T46" fmla="*/ 2107 w 2634"/>
                <a:gd name="T47" fmla="*/ 3679 h 5126"/>
                <a:gd name="T48" fmla="*/ 2107 w 2634"/>
                <a:gd name="T49" fmla="*/ 4283 h 5126"/>
                <a:gd name="T50" fmla="*/ 2101 w 2634"/>
                <a:gd name="T51" fmla="*/ 4918 h 5126"/>
                <a:gd name="T52" fmla="*/ 1994 w 2634"/>
                <a:gd name="T53" fmla="*/ 5081 h 5126"/>
                <a:gd name="T54" fmla="*/ 1794 w 2634"/>
                <a:gd name="T55" fmla="*/ 5120 h 5126"/>
                <a:gd name="T56" fmla="*/ 1631 w 2634"/>
                <a:gd name="T57" fmla="*/ 5011 h 5126"/>
                <a:gd name="T58" fmla="*/ 1588 w 2634"/>
                <a:gd name="T59" fmla="*/ 2847 h 5126"/>
                <a:gd name="T60" fmla="*/ 1531 w 2634"/>
                <a:gd name="T61" fmla="*/ 2790 h 5126"/>
                <a:gd name="T62" fmla="*/ 1475 w 2634"/>
                <a:gd name="T63" fmla="*/ 2847 h 5126"/>
                <a:gd name="T64" fmla="*/ 1430 w 2634"/>
                <a:gd name="T65" fmla="*/ 5011 h 5126"/>
                <a:gd name="T66" fmla="*/ 1269 w 2634"/>
                <a:gd name="T67" fmla="*/ 5120 h 5126"/>
                <a:gd name="T68" fmla="*/ 1070 w 2634"/>
                <a:gd name="T69" fmla="*/ 5081 h 5126"/>
                <a:gd name="T70" fmla="*/ 960 w 2634"/>
                <a:gd name="T71" fmla="*/ 4918 h 5126"/>
                <a:gd name="T72" fmla="*/ 955 w 2634"/>
                <a:gd name="T73" fmla="*/ 4807 h 5126"/>
                <a:gd name="T74" fmla="*/ 955 w 2634"/>
                <a:gd name="T75" fmla="*/ 4568 h 5126"/>
                <a:gd name="T76" fmla="*/ 955 w 2634"/>
                <a:gd name="T77" fmla="*/ 4186 h 5126"/>
                <a:gd name="T78" fmla="*/ 955 w 2634"/>
                <a:gd name="T79" fmla="*/ 3704 h 5126"/>
                <a:gd name="T80" fmla="*/ 955 w 2634"/>
                <a:gd name="T81" fmla="*/ 3166 h 5126"/>
                <a:gd name="T82" fmla="*/ 955 w 2634"/>
                <a:gd name="T83" fmla="*/ 2614 h 5126"/>
                <a:gd name="T84" fmla="*/ 955 w 2634"/>
                <a:gd name="T85" fmla="*/ 2093 h 5126"/>
                <a:gd name="T86" fmla="*/ 955 w 2634"/>
                <a:gd name="T87" fmla="*/ 1646 h 5126"/>
                <a:gd name="T88" fmla="*/ 955 w 2634"/>
                <a:gd name="T89" fmla="*/ 1315 h 5126"/>
                <a:gd name="T90" fmla="*/ 955 w 2634"/>
                <a:gd name="T91" fmla="*/ 1146 h 5126"/>
                <a:gd name="T92" fmla="*/ 117 w 2634"/>
                <a:gd name="T93" fmla="*/ 1022 h 5126"/>
                <a:gd name="T94" fmla="*/ 15 w 2634"/>
                <a:gd name="T95" fmla="*/ 911 h 5126"/>
                <a:gd name="T96" fmla="*/ 13 w 2634"/>
                <a:gd name="T97" fmla="*/ 759 h 5126"/>
                <a:gd name="T98" fmla="*/ 88 w 2634"/>
                <a:gd name="T99" fmla="*/ 644 h 5126"/>
                <a:gd name="T100" fmla="*/ 210 w 2634"/>
                <a:gd name="T101" fmla="*/ 499 h 5126"/>
                <a:gd name="T102" fmla="*/ 357 w 2634"/>
                <a:gd name="T103" fmla="*/ 323 h 5126"/>
                <a:gd name="T104" fmla="*/ 487 w 2634"/>
                <a:gd name="T105" fmla="*/ 167 h 5126"/>
                <a:gd name="T106" fmla="*/ 562 w 2634"/>
                <a:gd name="T107" fmla="*/ 78 h 5126"/>
                <a:gd name="T108" fmla="*/ 668 w 2634"/>
                <a:gd name="T109" fmla="*/ 9 h 5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34" h="5126">
                  <a:moveTo>
                    <a:pt x="709" y="0"/>
                  </a:moveTo>
                  <a:lnTo>
                    <a:pt x="750" y="2"/>
                  </a:lnTo>
                  <a:lnTo>
                    <a:pt x="792" y="9"/>
                  </a:lnTo>
                  <a:lnTo>
                    <a:pt x="831" y="26"/>
                  </a:lnTo>
                  <a:lnTo>
                    <a:pt x="867" y="51"/>
                  </a:lnTo>
                  <a:lnTo>
                    <a:pt x="897" y="81"/>
                  </a:lnTo>
                  <a:lnTo>
                    <a:pt x="919" y="117"/>
                  </a:lnTo>
                  <a:lnTo>
                    <a:pt x="935" y="155"/>
                  </a:lnTo>
                  <a:lnTo>
                    <a:pt x="944" y="196"/>
                  </a:lnTo>
                  <a:lnTo>
                    <a:pt x="944" y="237"/>
                  </a:lnTo>
                  <a:lnTo>
                    <a:pt x="935" y="278"/>
                  </a:lnTo>
                  <a:lnTo>
                    <a:pt x="919" y="318"/>
                  </a:lnTo>
                  <a:lnTo>
                    <a:pt x="894" y="355"/>
                  </a:lnTo>
                  <a:lnTo>
                    <a:pt x="639" y="662"/>
                  </a:lnTo>
                  <a:lnTo>
                    <a:pt x="1113" y="718"/>
                  </a:lnTo>
                  <a:lnTo>
                    <a:pt x="2114" y="718"/>
                  </a:lnTo>
                  <a:lnTo>
                    <a:pt x="2189" y="723"/>
                  </a:lnTo>
                  <a:lnTo>
                    <a:pt x="2261" y="739"/>
                  </a:lnTo>
                  <a:lnTo>
                    <a:pt x="2329" y="764"/>
                  </a:lnTo>
                  <a:lnTo>
                    <a:pt x="2392" y="800"/>
                  </a:lnTo>
                  <a:lnTo>
                    <a:pt x="2449" y="841"/>
                  </a:lnTo>
                  <a:lnTo>
                    <a:pt x="2500" y="893"/>
                  </a:lnTo>
                  <a:lnTo>
                    <a:pt x="2543" y="949"/>
                  </a:lnTo>
                  <a:lnTo>
                    <a:pt x="2578" y="1012"/>
                  </a:lnTo>
                  <a:lnTo>
                    <a:pt x="2604" y="1080"/>
                  </a:lnTo>
                  <a:lnTo>
                    <a:pt x="2620" y="1151"/>
                  </a:lnTo>
                  <a:lnTo>
                    <a:pt x="2627" y="1227"/>
                  </a:lnTo>
                  <a:lnTo>
                    <a:pt x="2634" y="2817"/>
                  </a:lnTo>
                  <a:lnTo>
                    <a:pt x="2630" y="2860"/>
                  </a:lnTo>
                  <a:lnTo>
                    <a:pt x="2618" y="2901"/>
                  </a:lnTo>
                  <a:lnTo>
                    <a:pt x="2598" y="2937"/>
                  </a:lnTo>
                  <a:lnTo>
                    <a:pt x="2571" y="2969"/>
                  </a:lnTo>
                  <a:lnTo>
                    <a:pt x="2539" y="2996"/>
                  </a:lnTo>
                  <a:lnTo>
                    <a:pt x="2503" y="3016"/>
                  </a:lnTo>
                  <a:lnTo>
                    <a:pt x="2462" y="3028"/>
                  </a:lnTo>
                  <a:lnTo>
                    <a:pt x="2419" y="3034"/>
                  </a:lnTo>
                  <a:lnTo>
                    <a:pt x="2417" y="3034"/>
                  </a:lnTo>
                  <a:lnTo>
                    <a:pt x="2374" y="3030"/>
                  </a:lnTo>
                  <a:lnTo>
                    <a:pt x="2334" y="3018"/>
                  </a:lnTo>
                  <a:lnTo>
                    <a:pt x="2297" y="2998"/>
                  </a:lnTo>
                  <a:lnTo>
                    <a:pt x="2264" y="2971"/>
                  </a:lnTo>
                  <a:lnTo>
                    <a:pt x="2239" y="2939"/>
                  </a:lnTo>
                  <a:lnTo>
                    <a:pt x="2218" y="2903"/>
                  </a:lnTo>
                  <a:lnTo>
                    <a:pt x="2205" y="2862"/>
                  </a:lnTo>
                  <a:lnTo>
                    <a:pt x="2202" y="2819"/>
                  </a:lnTo>
                  <a:lnTo>
                    <a:pt x="2193" y="1228"/>
                  </a:lnTo>
                  <a:lnTo>
                    <a:pt x="2193" y="1228"/>
                  </a:lnTo>
                  <a:lnTo>
                    <a:pt x="2189" y="1211"/>
                  </a:lnTo>
                  <a:lnTo>
                    <a:pt x="2180" y="1196"/>
                  </a:lnTo>
                  <a:lnTo>
                    <a:pt x="2166" y="1187"/>
                  </a:lnTo>
                  <a:lnTo>
                    <a:pt x="2148" y="1184"/>
                  </a:lnTo>
                  <a:lnTo>
                    <a:pt x="2130" y="1187"/>
                  </a:lnTo>
                  <a:lnTo>
                    <a:pt x="2116" y="1196"/>
                  </a:lnTo>
                  <a:lnTo>
                    <a:pt x="2107" y="1211"/>
                  </a:lnTo>
                  <a:lnTo>
                    <a:pt x="2103" y="1228"/>
                  </a:lnTo>
                  <a:lnTo>
                    <a:pt x="2103" y="1359"/>
                  </a:lnTo>
                  <a:lnTo>
                    <a:pt x="2103" y="1479"/>
                  </a:lnTo>
                  <a:lnTo>
                    <a:pt x="2103" y="1589"/>
                  </a:lnTo>
                  <a:lnTo>
                    <a:pt x="2103" y="1691"/>
                  </a:lnTo>
                  <a:lnTo>
                    <a:pt x="2103" y="1782"/>
                  </a:lnTo>
                  <a:lnTo>
                    <a:pt x="2103" y="1867"/>
                  </a:lnTo>
                  <a:lnTo>
                    <a:pt x="2103" y="1944"/>
                  </a:lnTo>
                  <a:lnTo>
                    <a:pt x="2103" y="2014"/>
                  </a:lnTo>
                  <a:lnTo>
                    <a:pt x="2103" y="2076"/>
                  </a:lnTo>
                  <a:lnTo>
                    <a:pt x="2103" y="2132"/>
                  </a:lnTo>
                  <a:lnTo>
                    <a:pt x="2103" y="2182"/>
                  </a:lnTo>
                  <a:lnTo>
                    <a:pt x="2103" y="2229"/>
                  </a:lnTo>
                  <a:lnTo>
                    <a:pt x="2103" y="2270"/>
                  </a:lnTo>
                  <a:lnTo>
                    <a:pt x="2103" y="2308"/>
                  </a:lnTo>
                  <a:lnTo>
                    <a:pt x="2103" y="2342"/>
                  </a:lnTo>
                  <a:lnTo>
                    <a:pt x="2105" y="2372"/>
                  </a:lnTo>
                  <a:lnTo>
                    <a:pt x="2105" y="2401"/>
                  </a:lnTo>
                  <a:lnTo>
                    <a:pt x="2105" y="2428"/>
                  </a:lnTo>
                  <a:lnTo>
                    <a:pt x="2105" y="2453"/>
                  </a:lnTo>
                  <a:lnTo>
                    <a:pt x="2105" y="2476"/>
                  </a:lnTo>
                  <a:lnTo>
                    <a:pt x="2105" y="2500"/>
                  </a:lnTo>
                  <a:lnTo>
                    <a:pt x="2105" y="2525"/>
                  </a:lnTo>
                  <a:lnTo>
                    <a:pt x="2105" y="2548"/>
                  </a:lnTo>
                  <a:lnTo>
                    <a:pt x="2105" y="2573"/>
                  </a:lnTo>
                  <a:lnTo>
                    <a:pt x="2105" y="2600"/>
                  </a:lnTo>
                  <a:lnTo>
                    <a:pt x="2105" y="2630"/>
                  </a:lnTo>
                  <a:lnTo>
                    <a:pt x="2105" y="2661"/>
                  </a:lnTo>
                  <a:lnTo>
                    <a:pt x="2105" y="2697"/>
                  </a:lnTo>
                  <a:lnTo>
                    <a:pt x="2107" y="2736"/>
                  </a:lnTo>
                  <a:lnTo>
                    <a:pt x="2107" y="2779"/>
                  </a:lnTo>
                  <a:lnTo>
                    <a:pt x="2107" y="2826"/>
                  </a:lnTo>
                  <a:lnTo>
                    <a:pt x="2107" y="2880"/>
                  </a:lnTo>
                  <a:lnTo>
                    <a:pt x="2107" y="2939"/>
                  </a:lnTo>
                  <a:lnTo>
                    <a:pt x="2107" y="3003"/>
                  </a:lnTo>
                  <a:lnTo>
                    <a:pt x="2107" y="3075"/>
                  </a:lnTo>
                  <a:lnTo>
                    <a:pt x="2107" y="3154"/>
                  </a:lnTo>
                  <a:lnTo>
                    <a:pt x="2107" y="3242"/>
                  </a:lnTo>
                  <a:lnTo>
                    <a:pt x="2107" y="3337"/>
                  </a:lnTo>
                  <a:lnTo>
                    <a:pt x="2107" y="3441"/>
                  </a:lnTo>
                  <a:lnTo>
                    <a:pt x="2107" y="3555"/>
                  </a:lnTo>
                  <a:lnTo>
                    <a:pt x="2107" y="3679"/>
                  </a:lnTo>
                  <a:lnTo>
                    <a:pt x="2107" y="3814"/>
                  </a:lnTo>
                  <a:lnTo>
                    <a:pt x="2107" y="3959"/>
                  </a:lnTo>
                  <a:lnTo>
                    <a:pt x="2107" y="4115"/>
                  </a:lnTo>
                  <a:lnTo>
                    <a:pt x="2107" y="4283"/>
                  </a:lnTo>
                  <a:lnTo>
                    <a:pt x="2107" y="4464"/>
                  </a:lnTo>
                  <a:lnTo>
                    <a:pt x="2107" y="4658"/>
                  </a:lnTo>
                  <a:lnTo>
                    <a:pt x="2107" y="4866"/>
                  </a:lnTo>
                  <a:lnTo>
                    <a:pt x="2101" y="4918"/>
                  </a:lnTo>
                  <a:lnTo>
                    <a:pt x="2087" y="4968"/>
                  </a:lnTo>
                  <a:lnTo>
                    <a:pt x="2064" y="5011"/>
                  </a:lnTo>
                  <a:lnTo>
                    <a:pt x="2031" y="5051"/>
                  </a:lnTo>
                  <a:lnTo>
                    <a:pt x="1994" y="5081"/>
                  </a:lnTo>
                  <a:lnTo>
                    <a:pt x="1949" y="5106"/>
                  </a:lnTo>
                  <a:lnTo>
                    <a:pt x="1900" y="5120"/>
                  </a:lnTo>
                  <a:lnTo>
                    <a:pt x="1848" y="5126"/>
                  </a:lnTo>
                  <a:lnTo>
                    <a:pt x="1794" y="5120"/>
                  </a:lnTo>
                  <a:lnTo>
                    <a:pt x="1746" y="5106"/>
                  </a:lnTo>
                  <a:lnTo>
                    <a:pt x="1703" y="5081"/>
                  </a:lnTo>
                  <a:lnTo>
                    <a:pt x="1663" y="5051"/>
                  </a:lnTo>
                  <a:lnTo>
                    <a:pt x="1631" y="5011"/>
                  </a:lnTo>
                  <a:lnTo>
                    <a:pt x="1608" y="4968"/>
                  </a:lnTo>
                  <a:lnTo>
                    <a:pt x="1593" y="4918"/>
                  </a:lnTo>
                  <a:lnTo>
                    <a:pt x="1588" y="4866"/>
                  </a:lnTo>
                  <a:lnTo>
                    <a:pt x="1588" y="2847"/>
                  </a:lnTo>
                  <a:lnTo>
                    <a:pt x="1583" y="2826"/>
                  </a:lnTo>
                  <a:lnTo>
                    <a:pt x="1572" y="2808"/>
                  </a:lnTo>
                  <a:lnTo>
                    <a:pt x="1554" y="2795"/>
                  </a:lnTo>
                  <a:lnTo>
                    <a:pt x="1531" y="2790"/>
                  </a:lnTo>
                  <a:lnTo>
                    <a:pt x="1509" y="2795"/>
                  </a:lnTo>
                  <a:lnTo>
                    <a:pt x="1491" y="2808"/>
                  </a:lnTo>
                  <a:lnTo>
                    <a:pt x="1480" y="2826"/>
                  </a:lnTo>
                  <a:lnTo>
                    <a:pt x="1475" y="2847"/>
                  </a:lnTo>
                  <a:lnTo>
                    <a:pt x="1475" y="4866"/>
                  </a:lnTo>
                  <a:lnTo>
                    <a:pt x="1470" y="4918"/>
                  </a:lnTo>
                  <a:lnTo>
                    <a:pt x="1455" y="4968"/>
                  </a:lnTo>
                  <a:lnTo>
                    <a:pt x="1430" y="5011"/>
                  </a:lnTo>
                  <a:lnTo>
                    <a:pt x="1400" y="5051"/>
                  </a:lnTo>
                  <a:lnTo>
                    <a:pt x="1360" y="5081"/>
                  </a:lnTo>
                  <a:lnTo>
                    <a:pt x="1317" y="5106"/>
                  </a:lnTo>
                  <a:lnTo>
                    <a:pt x="1269" y="5120"/>
                  </a:lnTo>
                  <a:lnTo>
                    <a:pt x="1215" y="5126"/>
                  </a:lnTo>
                  <a:lnTo>
                    <a:pt x="1163" y="5120"/>
                  </a:lnTo>
                  <a:lnTo>
                    <a:pt x="1114" y="5106"/>
                  </a:lnTo>
                  <a:lnTo>
                    <a:pt x="1070" y="5081"/>
                  </a:lnTo>
                  <a:lnTo>
                    <a:pt x="1032" y="5051"/>
                  </a:lnTo>
                  <a:lnTo>
                    <a:pt x="1000" y="5011"/>
                  </a:lnTo>
                  <a:lnTo>
                    <a:pt x="976" y="4968"/>
                  </a:lnTo>
                  <a:lnTo>
                    <a:pt x="960" y="4918"/>
                  </a:lnTo>
                  <a:lnTo>
                    <a:pt x="955" y="4866"/>
                  </a:lnTo>
                  <a:lnTo>
                    <a:pt x="955" y="4859"/>
                  </a:lnTo>
                  <a:lnTo>
                    <a:pt x="955" y="4839"/>
                  </a:lnTo>
                  <a:lnTo>
                    <a:pt x="955" y="4807"/>
                  </a:lnTo>
                  <a:lnTo>
                    <a:pt x="955" y="4764"/>
                  </a:lnTo>
                  <a:lnTo>
                    <a:pt x="955" y="4708"/>
                  </a:lnTo>
                  <a:lnTo>
                    <a:pt x="955" y="4644"/>
                  </a:lnTo>
                  <a:lnTo>
                    <a:pt x="955" y="4568"/>
                  </a:lnTo>
                  <a:lnTo>
                    <a:pt x="955" y="4486"/>
                  </a:lnTo>
                  <a:lnTo>
                    <a:pt x="955" y="4393"/>
                  </a:lnTo>
                  <a:lnTo>
                    <a:pt x="955" y="4294"/>
                  </a:lnTo>
                  <a:lnTo>
                    <a:pt x="955" y="4186"/>
                  </a:lnTo>
                  <a:lnTo>
                    <a:pt x="955" y="4074"/>
                  </a:lnTo>
                  <a:lnTo>
                    <a:pt x="955" y="3955"/>
                  </a:lnTo>
                  <a:lnTo>
                    <a:pt x="955" y="3832"/>
                  </a:lnTo>
                  <a:lnTo>
                    <a:pt x="955" y="3704"/>
                  </a:lnTo>
                  <a:lnTo>
                    <a:pt x="955" y="3573"/>
                  </a:lnTo>
                  <a:lnTo>
                    <a:pt x="955" y="3439"/>
                  </a:lnTo>
                  <a:lnTo>
                    <a:pt x="955" y="3303"/>
                  </a:lnTo>
                  <a:lnTo>
                    <a:pt x="955" y="3166"/>
                  </a:lnTo>
                  <a:lnTo>
                    <a:pt x="955" y="3027"/>
                  </a:lnTo>
                  <a:lnTo>
                    <a:pt x="955" y="2889"/>
                  </a:lnTo>
                  <a:lnTo>
                    <a:pt x="955" y="2751"/>
                  </a:lnTo>
                  <a:lnTo>
                    <a:pt x="955" y="2614"/>
                  </a:lnTo>
                  <a:lnTo>
                    <a:pt x="955" y="2480"/>
                  </a:lnTo>
                  <a:lnTo>
                    <a:pt x="955" y="2347"/>
                  </a:lnTo>
                  <a:lnTo>
                    <a:pt x="955" y="2218"/>
                  </a:lnTo>
                  <a:lnTo>
                    <a:pt x="955" y="2093"/>
                  </a:lnTo>
                  <a:lnTo>
                    <a:pt x="955" y="1972"/>
                  </a:lnTo>
                  <a:lnTo>
                    <a:pt x="955" y="1858"/>
                  </a:lnTo>
                  <a:lnTo>
                    <a:pt x="955" y="1748"/>
                  </a:lnTo>
                  <a:lnTo>
                    <a:pt x="955" y="1646"/>
                  </a:lnTo>
                  <a:lnTo>
                    <a:pt x="955" y="1549"/>
                  </a:lnTo>
                  <a:lnTo>
                    <a:pt x="955" y="1463"/>
                  </a:lnTo>
                  <a:lnTo>
                    <a:pt x="955" y="1384"/>
                  </a:lnTo>
                  <a:lnTo>
                    <a:pt x="955" y="1315"/>
                  </a:lnTo>
                  <a:lnTo>
                    <a:pt x="955" y="1257"/>
                  </a:lnTo>
                  <a:lnTo>
                    <a:pt x="955" y="1209"/>
                  </a:lnTo>
                  <a:lnTo>
                    <a:pt x="955" y="1171"/>
                  </a:lnTo>
                  <a:lnTo>
                    <a:pt x="955" y="1146"/>
                  </a:lnTo>
                  <a:lnTo>
                    <a:pt x="955" y="1133"/>
                  </a:lnTo>
                  <a:lnTo>
                    <a:pt x="192" y="1046"/>
                  </a:lnTo>
                  <a:lnTo>
                    <a:pt x="153" y="1037"/>
                  </a:lnTo>
                  <a:lnTo>
                    <a:pt x="117" y="1022"/>
                  </a:lnTo>
                  <a:lnTo>
                    <a:pt x="85" y="1003"/>
                  </a:lnTo>
                  <a:lnTo>
                    <a:pt x="56" y="976"/>
                  </a:lnTo>
                  <a:lnTo>
                    <a:pt x="33" y="945"/>
                  </a:lnTo>
                  <a:lnTo>
                    <a:pt x="15" y="911"/>
                  </a:lnTo>
                  <a:lnTo>
                    <a:pt x="4" y="874"/>
                  </a:lnTo>
                  <a:lnTo>
                    <a:pt x="0" y="834"/>
                  </a:lnTo>
                  <a:lnTo>
                    <a:pt x="2" y="796"/>
                  </a:lnTo>
                  <a:lnTo>
                    <a:pt x="13" y="759"/>
                  </a:lnTo>
                  <a:lnTo>
                    <a:pt x="27" y="725"/>
                  </a:lnTo>
                  <a:lnTo>
                    <a:pt x="51" y="692"/>
                  </a:lnTo>
                  <a:lnTo>
                    <a:pt x="67" y="671"/>
                  </a:lnTo>
                  <a:lnTo>
                    <a:pt x="88" y="644"/>
                  </a:lnTo>
                  <a:lnTo>
                    <a:pt x="115" y="614"/>
                  </a:lnTo>
                  <a:lnTo>
                    <a:pt x="144" y="580"/>
                  </a:lnTo>
                  <a:lnTo>
                    <a:pt x="176" y="540"/>
                  </a:lnTo>
                  <a:lnTo>
                    <a:pt x="210" y="499"/>
                  </a:lnTo>
                  <a:lnTo>
                    <a:pt x="246" y="456"/>
                  </a:lnTo>
                  <a:lnTo>
                    <a:pt x="284" y="411"/>
                  </a:lnTo>
                  <a:lnTo>
                    <a:pt x="320" y="368"/>
                  </a:lnTo>
                  <a:lnTo>
                    <a:pt x="357" y="323"/>
                  </a:lnTo>
                  <a:lnTo>
                    <a:pt x="393" y="280"/>
                  </a:lnTo>
                  <a:lnTo>
                    <a:pt x="427" y="239"/>
                  </a:lnTo>
                  <a:lnTo>
                    <a:pt x="458" y="201"/>
                  </a:lnTo>
                  <a:lnTo>
                    <a:pt x="487" y="167"/>
                  </a:lnTo>
                  <a:lnTo>
                    <a:pt x="513" y="137"/>
                  </a:lnTo>
                  <a:lnTo>
                    <a:pt x="533" y="112"/>
                  </a:lnTo>
                  <a:lnTo>
                    <a:pt x="549" y="92"/>
                  </a:lnTo>
                  <a:lnTo>
                    <a:pt x="562" y="78"/>
                  </a:lnTo>
                  <a:lnTo>
                    <a:pt x="562" y="78"/>
                  </a:lnTo>
                  <a:lnTo>
                    <a:pt x="592" y="47"/>
                  </a:lnTo>
                  <a:lnTo>
                    <a:pt x="628" y="24"/>
                  </a:lnTo>
                  <a:lnTo>
                    <a:pt x="668" y="9"/>
                  </a:lnTo>
                  <a:lnTo>
                    <a:pt x="7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A1B37B5-122A-4187-8D91-6C522E8DF4A6}"/>
              </a:ext>
            </a:extLst>
          </p:cNvPr>
          <p:cNvSpPr txBox="1"/>
          <p:nvPr/>
        </p:nvSpPr>
        <p:spPr>
          <a:xfrm>
            <a:off x="5544636" y="2108745"/>
            <a:ext cx="155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Medical science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C4C0E3-C489-4D90-8AE2-A73682FF1E09}"/>
              </a:ext>
            </a:extLst>
          </p:cNvPr>
          <p:cNvSpPr txBox="1"/>
          <p:nvPr/>
        </p:nvSpPr>
        <p:spPr>
          <a:xfrm>
            <a:off x="8857250" y="2108745"/>
            <a:ext cx="2057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 factors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8C6406-9899-4B0C-9AD4-E9A528C53F26}"/>
              </a:ext>
            </a:extLst>
          </p:cNvPr>
          <p:cNvSpPr txBox="1"/>
          <p:nvPr/>
        </p:nvSpPr>
        <p:spPr>
          <a:xfrm>
            <a:off x="1557536" y="2108745"/>
            <a:ext cx="167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behaviour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26FF44A-7DC2-4D92-9183-7077EE95A5EC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7B92A6-AE6E-4A47-AC71-2567EA18FF06}"/>
              </a:ext>
            </a:extLst>
          </p:cNvPr>
          <p:cNvSpPr txBox="1"/>
          <p:nvPr/>
        </p:nvSpPr>
        <p:spPr>
          <a:xfrm>
            <a:off x="11457432" y="6298876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B417F31-B46D-4986-B95C-8D0239D7BA5D}"/>
              </a:ext>
            </a:extLst>
          </p:cNvPr>
          <p:cNvSpPr txBox="1"/>
          <p:nvPr/>
        </p:nvSpPr>
        <p:spPr>
          <a:xfrm>
            <a:off x="8309692" y="6206541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0A01B1-228D-4F30-88D4-2369948150AB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4FD79-E353-4ADF-89C4-AFE9EFCF84F8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4E58700-A1E7-403E-9156-F423092B58E4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E5B5700-1885-4CB3-A8E3-506A1B5F5EE2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7CF56A2-5D5D-488C-B08F-449CE9B77A75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2A1AFA4-5759-4264-92A5-8410B73DF0FE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024A33E-BA5F-46D6-9311-FD43247554B0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73EB8A9-A4E6-4687-B74A-B87AE7F2EBE4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6F1673-FA13-4E8F-8430-DAF88F3432EA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4BD935-DAC4-469D-AC03-1F808825C6C6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B893BA6-2217-46C9-BCD7-585D43D96E38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0586B79-52E8-471E-A0D7-C210886C0B12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18B23E9C-8F14-41EB-8B7C-352892CD4C68}"/>
              </a:ext>
            </a:extLst>
          </p:cNvPr>
          <p:cNvSpPr txBox="1"/>
          <p:nvPr/>
        </p:nvSpPr>
        <p:spPr>
          <a:xfrm>
            <a:off x="2075239" y="357794"/>
            <a:ext cx="699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K.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73B43D1-19D7-40C2-818A-ED8391EC5FB9}"/>
              </a:ext>
            </a:extLst>
          </p:cNvPr>
          <p:cNvSpPr txBox="1"/>
          <p:nvPr/>
        </p:nvSpPr>
        <p:spPr>
          <a:xfrm>
            <a:off x="2908627" y="357794"/>
            <a:ext cx="7019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Prior</a:t>
            </a:r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to</a:t>
            </a:r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the</a:t>
            </a:r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Belmont</a:t>
            </a:r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report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36E9038-F0C8-A049-AD66-25D98B1E6757}"/>
              </a:ext>
            </a:extLst>
          </p:cNvPr>
          <p:cNvSpPr/>
          <p:nvPr/>
        </p:nvSpPr>
        <p:spPr>
          <a:xfrm>
            <a:off x="159612" y="4719423"/>
            <a:ext cx="3574471" cy="187567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Do the ends justify the means?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Poll everywhere app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kirstywatson769 </a:t>
            </a:r>
          </a:p>
        </p:txBody>
      </p:sp>
    </p:spTree>
    <p:extLst>
      <p:ext uri="{BB962C8B-B14F-4D97-AF65-F5344CB8AC3E}">
        <p14:creationId xmlns:p14="http://schemas.microsoft.com/office/powerpoint/2010/main" val="372243517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9EEA97-734E-4AF5-8BEA-F8D7BF1FB4A8}"/>
              </a:ext>
            </a:extLst>
          </p:cNvPr>
          <p:cNvGrpSpPr/>
          <p:nvPr/>
        </p:nvGrpSpPr>
        <p:grpSpPr>
          <a:xfrm>
            <a:off x="1245301" y="2352862"/>
            <a:ext cx="1185680" cy="1185676"/>
            <a:chOff x="1407149" y="3549662"/>
            <a:chExt cx="413418" cy="4134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9B96E0-DDEB-4324-9697-F1A2212336EA}"/>
                </a:ext>
              </a:extLst>
            </p:cNvPr>
            <p:cNvSpPr/>
            <p:nvPr/>
          </p:nvSpPr>
          <p:spPr>
            <a:xfrm>
              <a:off x="1407149" y="3549662"/>
              <a:ext cx="413418" cy="413418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B8114D-FC20-407A-8954-F1E6148F7558}"/>
                </a:ext>
              </a:extLst>
            </p:cNvPr>
            <p:cNvSpPr/>
            <p:nvPr/>
          </p:nvSpPr>
          <p:spPr>
            <a:xfrm>
              <a:off x="1452286" y="3594799"/>
              <a:ext cx="323144" cy="323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9" name="Freeform 229">
              <a:extLst>
                <a:ext uri="{FF2B5EF4-FFF2-40B4-BE49-F238E27FC236}">
                  <a16:creationId xmlns:a16="http://schemas.microsoft.com/office/drawing/2014/main" id="{A7F1D12B-CD17-42CD-AB4D-9874B006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302" y="3714766"/>
              <a:ext cx="121113" cy="83211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rgbClr val="535761"/>
                </a:solidFill>
                <a:latin typeface="Raleway Light" panose="020B04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CD0A961-39CD-406E-940D-736A3F43709B}"/>
              </a:ext>
            </a:extLst>
          </p:cNvPr>
          <p:cNvSpPr/>
          <p:nvPr/>
        </p:nvSpPr>
        <p:spPr>
          <a:xfrm>
            <a:off x="2566929" y="2772327"/>
            <a:ext cx="322724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i="0" dirty="0">
                <a:solidFill>
                  <a:schemeClr val="tx2">
                    <a:lumMod val="50000"/>
                  </a:schemeClr>
                </a:solidFill>
                <a:effectLst/>
                <a:latin typeface="Poppins ExtraLight" panose="00000300000000000000" pitchFamily="50" charset="0"/>
                <a:ea typeface="Lato Light" panose="020F0502020204030203" pitchFamily="34" charset="0"/>
                <a:cs typeface="Poppins ExtraLight" panose="00000300000000000000" pitchFamily="50" charset="0"/>
              </a:rPr>
              <a:t>Lorem Ipsum Dolor Sit Amet, Lacus Nulla Ac Netus Nibh Aliquet, Porttitor Ligula Justo Libero VivaLacus </a:t>
            </a:r>
            <a:endParaRPr lang="id-ID" sz="1200" dirty="0">
              <a:solidFill>
                <a:schemeClr val="tx2">
                  <a:lumMod val="50000"/>
                </a:schemeClr>
              </a:solidFill>
              <a:latin typeface="Poppins ExtraLight" panose="00000300000000000000" pitchFamily="50" charset="0"/>
              <a:ea typeface="Lato Light" panose="020F0502020204030203" pitchFamily="34" charset="0"/>
              <a:cs typeface="Poppins ExtraLight" panose="00000300000000000000" pitchFamily="5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331EDC-E9C0-442C-BF4D-1855211C00DB}"/>
              </a:ext>
            </a:extLst>
          </p:cNvPr>
          <p:cNvSpPr/>
          <p:nvPr/>
        </p:nvSpPr>
        <p:spPr>
          <a:xfrm>
            <a:off x="2677769" y="2352862"/>
            <a:ext cx="1676004" cy="3462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i="0" dirty="0">
                <a:solidFill>
                  <a:schemeClr val="bg1"/>
                </a:solidFill>
                <a:effectLst/>
                <a:latin typeface="Poppins ExtraLight" panose="00000300000000000000" pitchFamily="50" charset="0"/>
                <a:ea typeface="Lato Light" panose="020F0502020204030203" pitchFamily="34" charset="0"/>
                <a:cs typeface="Poppins ExtraLight" panose="00000300000000000000" pitchFamily="50" charset="0"/>
              </a:rPr>
              <a:t>Lorem Ipsum Dolor</a:t>
            </a:r>
            <a:endParaRPr lang="id-ID" sz="1200" dirty="0">
              <a:solidFill>
                <a:schemeClr val="bg1"/>
              </a:solidFill>
              <a:latin typeface="Poppins ExtraLight" panose="00000300000000000000" pitchFamily="50" charset="0"/>
              <a:ea typeface="Lato Light" panose="020F0502020204030203" pitchFamily="34" charset="0"/>
              <a:cs typeface="Poppins ExtraLight" panose="00000300000000000000" pitchFamily="50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85C3E42-B1A9-4662-9032-6EFD87388150}"/>
              </a:ext>
            </a:extLst>
          </p:cNvPr>
          <p:cNvGrpSpPr/>
          <p:nvPr/>
        </p:nvGrpSpPr>
        <p:grpSpPr>
          <a:xfrm>
            <a:off x="1245301" y="4138780"/>
            <a:ext cx="1185680" cy="1185676"/>
            <a:chOff x="1407149" y="3549662"/>
            <a:chExt cx="413418" cy="41341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60FAEBF-2396-404F-BF3E-BCE181B11431}"/>
                </a:ext>
              </a:extLst>
            </p:cNvPr>
            <p:cNvSpPr/>
            <p:nvPr/>
          </p:nvSpPr>
          <p:spPr>
            <a:xfrm>
              <a:off x="1407149" y="3549662"/>
              <a:ext cx="413418" cy="413418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412AB6-842C-45EE-8C29-32416286B548}"/>
                </a:ext>
              </a:extLst>
            </p:cNvPr>
            <p:cNvSpPr/>
            <p:nvPr/>
          </p:nvSpPr>
          <p:spPr>
            <a:xfrm>
              <a:off x="1452286" y="3594799"/>
              <a:ext cx="323144" cy="3231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0" name="Freeform 229">
              <a:extLst>
                <a:ext uri="{FF2B5EF4-FFF2-40B4-BE49-F238E27FC236}">
                  <a16:creationId xmlns:a16="http://schemas.microsoft.com/office/drawing/2014/main" id="{661F78A2-4163-43E5-9A7D-657C7A16C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302" y="3714766"/>
              <a:ext cx="121113" cy="83211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rgbClr val="535761"/>
                </a:solidFill>
                <a:latin typeface="Raleway Light" panose="020B04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B69B19B-2B60-4C90-92E9-088B655AF987}"/>
              </a:ext>
            </a:extLst>
          </p:cNvPr>
          <p:cNvSpPr/>
          <p:nvPr/>
        </p:nvSpPr>
        <p:spPr>
          <a:xfrm>
            <a:off x="2566929" y="4558245"/>
            <a:ext cx="322724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i="0" dirty="0">
                <a:solidFill>
                  <a:schemeClr val="tx2">
                    <a:lumMod val="50000"/>
                  </a:schemeClr>
                </a:solidFill>
                <a:effectLst/>
                <a:latin typeface="Poppins ExtraLight" panose="00000300000000000000" pitchFamily="50" charset="0"/>
                <a:ea typeface="Lato Light" panose="020F0502020204030203" pitchFamily="34" charset="0"/>
                <a:cs typeface="Poppins ExtraLight" panose="00000300000000000000" pitchFamily="50" charset="0"/>
              </a:rPr>
              <a:t>Lorem Ipsum Dolor Sit Amet, Lacus Nulla Ac Netus Nibh Aliquet, Porttitor Ligula Justo Libero VivaLacus </a:t>
            </a:r>
            <a:endParaRPr lang="id-ID" sz="1200" dirty="0">
              <a:solidFill>
                <a:schemeClr val="tx2">
                  <a:lumMod val="50000"/>
                </a:schemeClr>
              </a:solidFill>
              <a:latin typeface="Poppins ExtraLight" panose="00000300000000000000" pitchFamily="50" charset="0"/>
              <a:ea typeface="Lato Light" panose="020F0502020204030203" pitchFamily="34" charset="0"/>
              <a:cs typeface="Poppins ExtraLight" panose="00000300000000000000" pitchFamily="50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8E4E38-D621-4305-8C99-C2A714EA9D30}"/>
              </a:ext>
            </a:extLst>
          </p:cNvPr>
          <p:cNvSpPr/>
          <p:nvPr/>
        </p:nvSpPr>
        <p:spPr>
          <a:xfrm>
            <a:off x="2677769" y="4138780"/>
            <a:ext cx="1676004" cy="34624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i="0" dirty="0">
                <a:solidFill>
                  <a:schemeClr val="bg1"/>
                </a:solidFill>
                <a:effectLst/>
                <a:latin typeface="Poppins ExtraLight" panose="00000300000000000000" pitchFamily="50" charset="0"/>
                <a:ea typeface="Lato Light" panose="020F0502020204030203" pitchFamily="34" charset="0"/>
                <a:cs typeface="Poppins ExtraLight" panose="00000300000000000000" pitchFamily="50" charset="0"/>
              </a:rPr>
              <a:t>Lorem Ipsum Dolor</a:t>
            </a:r>
            <a:endParaRPr lang="id-ID" sz="1200" dirty="0">
              <a:solidFill>
                <a:schemeClr val="bg1"/>
              </a:solidFill>
              <a:latin typeface="Poppins ExtraLight" panose="00000300000000000000" pitchFamily="50" charset="0"/>
              <a:ea typeface="Lato Light" panose="020F0502020204030203" pitchFamily="34" charset="0"/>
              <a:cs typeface="Poppins ExtraLight" panose="00000300000000000000" pitchFamily="50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97CAB66-A11A-493C-89F2-07BAB54E8BAE}"/>
              </a:ext>
            </a:extLst>
          </p:cNvPr>
          <p:cNvGrpSpPr/>
          <p:nvPr/>
        </p:nvGrpSpPr>
        <p:grpSpPr>
          <a:xfrm>
            <a:off x="6413518" y="2352862"/>
            <a:ext cx="1185680" cy="1185676"/>
            <a:chOff x="1407149" y="3549662"/>
            <a:chExt cx="413418" cy="41341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43A08B7-70C7-42BA-B8D7-E906AE10D148}"/>
                </a:ext>
              </a:extLst>
            </p:cNvPr>
            <p:cNvSpPr/>
            <p:nvPr/>
          </p:nvSpPr>
          <p:spPr>
            <a:xfrm>
              <a:off x="1407149" y="3549662"/>
              <a:ext cx="413418" cy="413418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46727D-1B79-40F3-93D6-5DFFFE9A2942}"/>
                </a:ext>
              </a:extLst>
            </p:cNvPr>
            <p:cNvSpPr/>
            <p:nvPr/>
          </p:nvSpPr>
          <p:spPr>
            <a:xfrm>
              <a:off x="1452286" y="3594799"/>
              <a:ext cx="323144" cy="3231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6" name="Freeform 229">
              <a:extLst>
                <a:ext uri="{FF2B5EF4-FFF2-40B4-BE49-F238E27FC236}">
                  <a16:creationId xmlns:a16="http://schemas.microsoft.com/office/drawing/2014/main" id="{88881D64-02A7-45A1-918E-E5CCD666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302" y="3714766"/>
              <a:ext cx="121113" cy="83211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rgbClr val="535761"/>
                </a:solidFill>
                <a:latin typeface="Raleway Light" panose="020B04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17D6524-9547-48D3-A389-D14975B3A04E}"/>
              </a:ext>
            </a:extLst>
          </p:cNvPr>
          <p:cNvSpPr/>
          <p:nvPr/>
        </p:nvSpPr>
        <p:spPr>
          <a:xfrm>
            <a:off x="7735146" y="2772327"/>
            <a:ext cx="322724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i="0" dirty="0">
                <a:solidFill>
                  <a:schemeClr val="tx2">
                    <a:lumMod val="50000"/>
                  </a:schemeClr>
                </a:solidFill>
                <a:effectLst/>
                <a:latin typeface="Poppins ExtraLight" panose="00000300000000000000" pitchFamily="50" charset="0"/>
                <a:ea typeface="Lato Light" panose="020F0502020204030203" pitchFamily="34" charset="0"/>
                <a:cs typeface="Poppins ExtraLight" panose="00000300000000000000" pitchFamily="50" charset="0"/>
              </a:rPr>
              <a:t>Lorem Ipsum Dolor Sit Amet, Lacus Nulla Ac Netus Nibh Aliquet, Porttitor Ligula Justo Libero VivaLacus </a:t>
            </a:r>
            <a:endParaRPr lang="id-ID" sz="1200" dirty="0">
              <a:solidFill>
                <a:schemeClr val="tx2">
                  <a:lumMod val="50000"/>
                </a:schemeClr>
              </a:solidFill>
              <a:latin typeface="Poppins ExtraLight" panose="00000300000000000000" pitchFamily="50" charset="0"/>
              <a:ea typeface="Lato Light" panose="020F0502020204030203" pitchFamily="34" charset="0"/>
              <a:cs typeface="Poppins ExtraLight" panose="00000300000000000000" pitchFamily="50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604D81-FF4D-4BF9-BAE7-4BCABF63BFBA}"/>
              </a:ext>
            </a:extLst>
          </p:cNvPr>
          <p:cNvSpPr/>
          <p:nvPr/>
        </p:nvSpPr>
        <p:spPr>
          <a:xfrm>
            <a:off x="7845986" y="2352862"/>
            <a:ext cx="1676004" cy="34624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i="0" dirty="0">
                <a:solidFill>
                  <a:schemeClr val="bg1"/>
                </a:solidFill>
                <a:effectLst/>
                <a:latin typeface="Poppins ExtraLight" panose="00000300000000000000" pitchFamily="50" charset="0"/>
                <a:ea typeface="Lato Light" panose="020F0502020204030203" pitchFamily="34" charset="0"/>
                <a:cs typeface="Poppins ExtraLight" panose="00000300000000000000" pitchFamily="50" charset="0"/>
              </a:rPr>
              <a:t>Lorem Ipsum Dolor</a:t>
            </a:r>
            <a:endParaRPr lang="id-ID" sz="1200" dirty="0">
              <a:solidFill>
                <a:schemeClr val="bg1"/>
              </a:solidFill>
              <a:latin typeface="Poppins ExtraLight" panose="00000300000000000000" pitchFamily="50" charset="0"/>
              <a:ea typeface="Lato Light" panose="020F0502020204030203" pitchFamily="34" charset="0"/>
              <a:cs typeface="Poppins ExtraLight" panose="00000300000000000000" pitchFamily="50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6D0E550-F45E-4CDE-81C8-DFCDC669AAA1}"/>
              </a:ext>
            </a:extLst>
          </p:cNvPr>
          <p:cNvGrpSpPr/>
          <p:nvPr/>
        </p:nvGrpSpPr>
        <p:grpSpPr>
          <a:xfrm>
            <a:off x="6413518" y="4138780"/>
            <a:ext cx="1185680" cy="1185676"/>
            <a:chOff x="1407149" y="3549662"/>
            <a:chExt cx="413418" cy="41341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A44888D-83A8-4276-B0AF-83712E6B0DC9}"/>
                </a:ext>
              </a:extLst>
            </p:cNvPr>
            <p:cNvSpPr/>
            <p:nvPr/>
          </p:nvSpPr>
          <p:spPr>
            <a:xfrm>
              <a:off x="1407149" y="3549662"/>
              <a:ext cx="413418" cy="413418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0DE40FE-D07B-4923-B1BC-F9935C966BB4}"/>
                </a:ext>
              </a:extLst>
            </p:cNvPr>
            <p:cNvSpPr/>
            <p:nvPr/>
          </p:nvSpPr>
          <p:spPr>
            <a:xfrm>
              <a:off x="1452286" y="3594799"/>
              <a:ext cx="323144" cy="32314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2" name="Freeform 229">
              <a:extLst>
                <a:ext uri="{FF2B5EF4-FFF2-40B4-BE49-F238E27FC236}">
                  <a16:creationId xmlns:a16="http://schemas.microsoft.com/office/drawing/2014/main" id="{FD28DB06-102C-49BF-A6DD-BD6A62F6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302" y="3714766"/>
              <a:ext cx="121113" cy="83211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rgbClr val="535761"/>
                </a:solidFill>
                <a:latin typeface="Raleway Light" panose="020B0403030101060003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4EEB28E7-7DF9-478A-8B81-2E683ED7D968}"/>
              </a:ext>
            </a:extLst>
          </p:cNvPr>
          <p:cNvSpPr/>
          <p:nvPr/>
        </p:nvSpPr>
        <p:spPr>
          <a:xfrm>
            <a:off x="7735146" y="4558245"/>
            <a:ext cx="322724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i="0" dirty="0">
                <a:solidFill>
                  <a:schemeClr val="tx2">
                    <a:lumMod val="50000"/>
                  </a:schemeClr>
                </a:solidFill>
                <a:effectLst/>
                <a:latin typeface="Poppins ExtraLight" panose="00000300000000000000" pitchFamily="50" charset="0"/>
                <a:ea typeface="Lato Light" panose="020F0502020204030203" pitchFamily="34" charset="0"/>
                <a:cs typeface="Poppins ExtraLight" panose="00000300000000000000" pitchFamily="50" charset="0"/>
              </a:rPr>
              <a:t>Lorem Ipsum Dolor Sit Amet, Lacus Nulla Ac Netus Nibh Aliquet, Porttitor Ligula Justo Libero VivaLacus </a:t>
            </a:r>
            <a:endParaRPr lang="id-ID" sz="1200" dirty="0">
              <a:solidFill>
                <a:schemeClr val="tx2">
                  <a:lumMod val="50000"/>
                </a:schemeClr>
              </a:solidFill>
              <a:latin typeface="Poppins ExtraLight" panose="00000300000000000000" pitchFamily="50" charset="0"/>
              <a:ea typeface="Lato Light" panose="020F0502020204030203" pitchFamily="34" charset="0"/>
              <a:cs typeface="Poppins ExtraLight" panose="00000300000000000000" pitchFamily="50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222725-86A2-40A4-80BB-2A567F217AE6}"/>
              </a:ext>
            </a:extLst>
          </p:cNvPr>
          <p:cNvSpPr/>
          <p:nvPr/>
        </p:nvSpPr>
        <p:spPr>
          <a:xfrm>
            <a:off x="7845986" y="4138780"/>
            <a:ext cx="1676004" cy="346249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i="0" dirty="0">
                <a:solidFill>
                  <a:schemeClr val="bg1"/>
                </a:solidFill>
                <a:effectLst/>
                <a:latin typeface="Poppins ExtraLight" panose="00000300000000000000" pitchFamily="50" charset="0"/>
                <a:ea typeface="Lato Light" panose="020F0502020204030203" pitchFamily="34" charset="0"/>
                <a:cs typeface="Poppins ExtraLight" panose="00000300000000000000" pitchFamily="50" charset="0"/>
              </a:rPr>
              <a:t>Lorem Ipsum Dolor</a:t>
            </a:r>
            <a:endParaRPr lang="id-ID" sz="1200" dirty="0">
              <a:solidFill>
                <a:schemeClr val="bg1"/>
              </a:solidFill>
              <a:latin typeface="Poppins ExtraLight" panose="00000300000000000000" pitchFamily="50" charset="0"/>
              <a:ea typeface="Lato Light" panose="020F0502020204030203" pitchFamily="34" charset="0"/>
              <a:cs typeface="Poppins ExtraLight" panose="00000300000000000000" pitchFamily="50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6FE2F1-D176-4B78-97C5-8EFB7D7664A9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D69534-F704-4A1C-BC1F-629F9160984D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485515-2FB1-48F5-A7B7-5C30D53358F8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569C9-A1E3-4585-8752-023F920AC3FA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DF665E-DF14-42A1-A296-76BFEA79DF6A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18F65F7-6541-4CFE-86DC-A11A5A8024A7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6338FFB-F00D-4ACA-ACCA-BE6E340C00DD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18CC66A-0C5B-4971-BB1F-E5DD94D3ED75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701CC0B-ED3C-4115-BED2-951A8A1B8DC8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2F7620E-2F46-4FD2-B216-46BE4B56E6D9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F948CB4-35C7-439E-A71E-349D0F35F863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0E85E8A-721C-4E55-B893-600ED992BC72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150A0A5-7845-4943-9437-8511E19FF202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C72CDA1-35DC-4159-BFD6-90C01E1BD4C7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5B14FC-FE74-4E3D-B7EA-E396ACEAB7E1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17C42A44-7C11-4111-9E3D-4E394904169A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ADC6F6-E423-494D-83BD-E9D016D6199D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8853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604097C-8D3A-4AF0-8CFF-117E35FC44E4}"/>
              </a:ext>
            </a:extLst>
          </p:cNvPr>
          <p:cNvGrpSpPr/>
          <p:nvPr/>
        </p:nvGrpSpPr>
        <p:grpSpPr>
          <a:xfrm>
            <a:off x="959661" y="1629274"/>
            <a:ext cx="6049934" cy="3876916"/>
            <a:chOff x="1373727" y="2159452"/>
            <a:chExt cx="5169307" cy="331259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38514-42B5-48B9-84A2-CA1AC749D5BB}"/>
                </a:ext>
              </a:extLst>
            </p:cNvPr>
            <p:cNvSpPr txBox="1"/>
            <p:nvPr/>
          </p:nvSpPr>
          <p:spPr>
            <a:xfrm>
              <a:off x="2466675" y="5210436"/>
              <a:ext cx="1896062" cy="2616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MARKETING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5FA5DD-93F6-4FF4-94C3-BFA123502F18}"/>
                </a:ext>
              </a:extLst>
            </p:cNvPr>
            <p:cNvSpPr txBox="1"/>
            <p:nvPr/>
          </p:nvSpPr>
          <p:spPr>
            <a:xfrm>
              <a:off x="1373727" y="2181700"/>
              <a:ext cx="1896062" cy="2616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BUSINESS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F0CB9C-0F39-4882-B65A-C01181F114FA}"/>
                </a:ext>
              </a:extLst>
            </p:cNvPr>
            <p:cNvSpPr txBox="1"/>
            <p:nvPr/>
          </p:nvSpPr>
          <p:spPr>
            <a:xfrm>
              <a:off x="3555137" y="2159452"/>
              <a:ext cx="1896062" cy="2616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MEETING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6F4587-167B-496C-A536-634D8A67BCFA}"/>
                </a:ext>
              </a:extLst>
            </p:cNvPr>
            <p:cNvSpPr txBox="1"/>
            <p:nvPr/>
          </p:nvSpPr>
          <p:spPr>
            <a:xfrm>
              <a:off x="4646972" y="5210436"/>
              <a:ext cx="1896062" cy="26161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PRESENTATION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17BBABC4-CED2-4116-8850-DC2EC9BF7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700" y="3464807"/>
              <a:ext cx="714116" cy="715561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BD49F434-EFB1-4A35-B2FA-30B781BB1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113" y="3464807"/>
              <a:ext cx="714116" cy="715561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01FB8A30-F7AD-47A4-97F3-174204368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110" y="3464807"/>
              <a:ext cx="714116" cy="715561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190A79F6-6C3F-4C15-8CF0-9DA71D3A0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938" y="3464807"/>
              <a:ext cx="714116" cy="715561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56210D2-6DBE-42DB-85D3-EA4DB7DA3CDF}"/>
                </a:ext>
              </a:extLst>
            </p:cNvPr>
            <p:cNvCxnSpPr/>
            <p:nvPr/>
          </p:nvCxnSpPr>
          <p:spPr>
            <a:xfrm flipH="1">
              <a:off x="2320959" y="2585315"/>
              <a:ext cx="800" cy="76818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4B8DBE9-89F5-4FF3-AFB5-5A6DEF3B3A23}"/>
                </a:ext>
              </a:extLst>
            </p:cNvPr>
            <p:cNvSpPr/>
            <p:nvPr/>
          </p:nvSpPr>
          <p:spPr>
            <a:xfrm>
              <a:off x="2191305" y="2838953"/>
              <a:ext cx="260907" cy="26090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th-TH" sz="1050" b="1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8B1359-F25D-4CA2-BC2D-26EB9467F1D9}"/>
                </a:ext>
              </a:extLst>
            </p:cNvPr>
            <p:cNvCxnSpPr/>
            <p:nvPr/>
          </p:nvCxnSpPr>
          <p:spPr>
            <a:xfrm flipH="1">
              <a:off x="4502768" y="2585315"/>
              <a:ext cx="800" cy="76818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78B048-D474-4244-99A9-611418A5D593}"/>
                </a:ext>
              </a:extLst>
            </p:cNvPr>
            <p:cNvSpPr/>
            <p:nvPr/>
          </p:nvSpPr>
          <p:spPr>
            <a:xfrm>
              <a:off x="4372715" y="2838953"/>
              <a:ext cx="260907" cy="26090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th-TH" sz="1050" b="1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CE83EBA-D8DB-45D0-B58C-EDE596CFE574}"/>
                </a:ext>
              </a:extLst>
            </p:cNvPr>
            <p:cNvCxnSpPr/>
            <p:nvPr/>
          </p:nvCxnSpPr>
          <p:spPr>
            <a:xfrm flipH="1" flipV="1">
              <a:off x="3412771" y="4278002"/>
              <a:ext cx="800" cy="76818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EB30AE4-6A0E-43AA-BCDB-5B8247A3DAE5}"/>
                </a:ext>
              </a:extLst>
            </p:cNvPr>
            <p:cNvSpPr/>
            <p:nvPr/>
          </p:nvSpPr>
          <p:spPr>
            <a:xfrm>
              <a:off x="3282718" y="4531640"/>
              <a:ext cx="260907" cy="26090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th-TH" sz="1050" b="1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320727-E2FB-4C10-BEE4-BB585D9108A5}"/>
                </a:ext>
              </a:extLst>
            </p:cNvPr>
            <p:cNvCxnSpPr/>
            <p:nvPr/>
          </p:nvCxnSpPr>
          <p:spPr>
            <a:xfrm flipH="1" flipV="1">
              <a:off x="5595596" y="4278002"/>
              <a:ext cx="800" cy="76818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ot"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F9F5647-DB60-42C8-8D1C-692C66274735}"/>
                </a:ext>
              </a:extLst>
            </p:cNvPr>
            <p:cNvSpPr/>
            <p:nvPr/>
          </p:nvSpPr>
          <p:spPr>
            <a:xfrm>
              <a:off x="5465543" y="4531640"/>
              <a:ext cx="260907" cy="260907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th-TH" sz="1050" b="1" dirty="0">
                <a:solidFill>
                  <a:schemeClr val="tx1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F7DECD3E-7DD4-4228-805F-8460CF6E7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6266" y="3694520"/>
              <a:ext cx="233805" cy="256135"/>
            </a:xfrm>
            <a:custGeom>
              <a:avLst/>
              <a:gdLst>
                <a:gd name="T0" fmla="*/ 52 w 53"/>
                <a:gd name="T1" fmla="*/ 0 h 58"/>
                <a:gd name="T2" fmla="*/ 52 w 53"/>
                <a:gd name="T3" fmla="*/ 0 h 58"/>
                <a:gd name="T4" fmla="*/ 52 w 53"/>
                <a:gd name="T5" fmla="*/ 0 h 58"/>
                <a:gd name="T6" fmla="*/ 17 w 53"/>
                <a:gd name="T7" fmla="*/ 5 h 58"/>
                <a:gd name="T8" fmla="*/ 17 w 53"/>
                <a:gd name="T9" fmla="*/ 5 h 58"/>
                <a:gd name="T10" fmla="*/ 16 w 53"/>
                <a:gd name="T11" fmla="*/ 6 h 58"/>
                <a:gd name="T12" fmla="*/ 16 w 53"/>
                <a:gd name="T13" fmla="*/ 46 h 58"/>
                <a:gd name="T14" fmla="*/ 12 w 53"/>
                <a:gd name="T15" fmla="*/ 45 h 58"/>
                <a:gd name="T16" fmla="*/ 7 w 53"/>
                <a:gd name="T17" fmla="*/ 45 h 58"/>
                <a:gd name="T18" fmla="*/ 0 w 53"/>
                <a:gd name="T19" fmla="*/ 52 h 58"/>
                <a:gd name="T20" fmla="*/ 7 w 53"/>
                <a:gd name="T21" fmla="*/ 58 h 58"/>
                <a:gd name="T22" fmla="*/ 12 w 53"/>
                <a:gd name="T23" fmla="*/ 58 h 58"/>
                <a:gd name="T24" fmla="*/ 19 w 53"/>
                <a:gd name="T25" fmla="*/ 52 h 58"/>
                <a:gd name="T26" fmla="*/ 19 w 53"/>
                <a:gd name="T27" fmla="*/ 21 h 58"/>
                <a:gd name="T28" fmla="*/ 51 w 53"/>
                <a:gd name="T29" fmla="*/ 16 h 58"/>
                <a:gd name="T30" fmla="*/ 51 w 53"/>
                <a:gd name="T31" fmla="*/ 38 h 58"/>
                <a:gd name="T32" fmla="*/ 47 w 53"/>
                <a:gd name="T33" fmla="*/ 37 h 58"/>
                <a:gd name="T34" fmla="*/ 41 w 53"/>
                <a:gd name="T35" fmla="*/ 37 h 58"/>
                <a:gd name="T36" fmla="*/ 35 w 53"/>
                <a:gd name="T37" fmla="*/ 44 h 58"/>
                <a:gd name="T38" fmla="*/ 41 w 53"/>
                <a:gd name="T39" fmla="*/ 50 h 58"/>
                <a:gd name="T40" fmla="*/ 47 w 53"/>
                <a:gd name="T41" fmla="*/ 50 h 58"/>
                <a:gd name="T42" fmla="*/ 53 w 53"/>
                <a:gd name="T43" fmla="*/ 44 h 58"/>
                <a:gd name="T44" fmla="*/ 53 w 53"/>
                <a:gd name="T45" fmla="*/ 1 h 58"/>
                <a:gd name="T46" fmla="*/ 52 w 53"/>
                <a:gd name="T47" fmla="*/ 0 h 58"/>
                <a:gd name="T48" fmla="*/ 12 w 53"/>
                <a:gd name="T49" fmla="*/ 56 h 58"/>
                <a:gd name="T50" fmla="*/ 7 w 53"/>
                <a:gd name="T51" fmla="*/ 56 h 58"/>
                <a:gd name="T52" fmla="*/ 3 w 53"/>
                <a:gd name="T53" fmla="*/ 52 h 58"/>
                <a:gd name="T54" fmla="*/ 7 w 53"/>
                <a:gd name="T55" fmla="*/ 48 h 58"/>
                <a:gd name="T56" fmla="*/ 12 w 53"/>
                <a:gd name="T57" fmla="*/ 48 h 58"/>
                <a:gd name="T58" fmla="*/ 16 w 53"/>
                <a:gd name="T59" fmla="*/ 52 h 58"/>
                <a:gd name="T60" fmla="*/ 12 w 53"/>
                <a:gd name="T61" fmla="*/ 56 h 58"/>
                <a:gd name="T62" fmla="*/ 47 w 53"/>
                <a:gd name="T63" fmla="*/ 48 h 58"/>
                <a:gd name="T64" fmla="*/ 41 w 53"/>
                <a:gd name="T65" fmla="*/ 48 h 58"/>
                <a:gd name="T66" fmla="*/ 37 w 53"/>
                <a:gd name="T67" fmla="*/ 44 h 58"/>
                <a:gd name="T68" fmla="*/ 41 w 53"/>
                <a:gd name="T69" fmla="*/ 40 h 58"/>
                <a:gd name="T70" fmla="*/ 47 w 53"/>
                <a:gd name="T71" fmla="*/ 40 h 58"/>
                <a:gd name="T72" fmla="*/ 51 w 53"/>
                <a:gd name="T73" fmla="*/ 44 h 58"/>
                <a:gd name="T74" fmla="*/ 47 w 53"/>
                <a:gd name="T75" fmla="*/ 48 h 58"/>
                <a:gd name="T76" fmla="*/ 51 w 53"/>
                <a:gd name="T77" fmla="*/ 13 h 58"/>
                <a:gd name="T78" fmla="*/ 19 w 53"/>
                <a:gd name="T79" fmla="*/ 18 h 58"/>
                <a:gd name="T80" fmla="*/ 19 w 53"/>
                <a:gd name="T81" fmla="*/ 7 h 58"/>
                <a:gd name="T82" fmla="*/ 51 w 53"/>
                <a:gd name="T83" fmla="*/ 3 h 58"/>
                <a:gd name="T84" fmla="*/ 51 w 53"/>
                <a:gd name="T85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58"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4" y="45"/>
                    <a:pt x="12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3" y="45"/>
                    <a:pt x="0" y="48"/>
                    <a:pt x="0" y="52"/>
                  </a:cubicBezTo>
                  <a:cubicBezTo>
                    <a:pt x="0" y="55"/>
                    <a:pt x="3" y="58"/>
                    <a:pt x="7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6" y="58"/>
                    <a:pt x="19" y="55"/>
                    <a:pt x="19" y="5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0" y="38"/>
                    <a:pt x="48" y="37"/>
                    <a:pt x="47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8" y="37"/>
                    <a:pt x="35" y="40"/>
                    <a:pt x="35" y="44"/>
                  </a:cubicBezTo>
                  <a:cubicBezTo>
                    <a:pt x="35" y="47"/>
                    <a:pt x="38" y="50"/>
                    <a:pt x="4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50" y="50"/>
                    <a:pt x="53" y="47"/>
                    <a:pt x="53" y="44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3" y="0"/>
                    <a:pt x="52" y="0"/>
                  </a:cubicBezTo>
                  <a:close/>
                  <a:moveTo>
                    <a:pt x="12" y="56"/>
                  </a:moveTo>
                  <a:cubicBezTo>
                    <a:pt x="7" y="56"/>
                    <a:pt x="7" y="56"/>
                    <a:pt x="7" y="56"/>
                  </a:cubicBezTo>
                  <a:cubicBezTo>
                    <a:pt x="4" y="56"/>
                    <a:pt x="3" y="54"/>
                    <a:pt x="3" y="52"/>
                  </a:cubicBezTo>
                  <a:cubicBezTo>
                    <a:pt x="3" y="49"/>
                    <a:pt x="4" y="48"/>
                    <a:pt x="7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4" y="48"/>
                    <a:pt x="16" y="49"/>
                    <a:pt x="16" y="52"/>
                  </a:cubicBezTo>
                  <a:cubicBezTo>
                    <a:pt x="16" y="54"/>
                    <a:pt x="14" y="56"/>
                    <a:pt x="12" y="56"/>
                  </a:cubicBezTo>
                  <a:close/>
                  <a:moveTo>
                    <a:pt x="47" y="48"/>
                  </a:moveTo>
                  <a:cubicBezTo>
                    <a:pt x="41" y="48"/>
                    <a:pt x="41" y="48"/>
                    <a:pt x="41" y="48"/>
                  </a:cubicBezTo>
                  <a:cubicBezTo>
                    <a:pt x="39" y="48"/>
                    <a:pt x="37" y="46"/>
                    <a:pt x="37" y="44"/>
                  </a:cubicBezTo>
                  <a:cubicBezTo>
                    <a:pt x="37" y="41"/>
                    <a:pt x="39" y="40"/>
                    <a:pt x="41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9" y="40"/>
                    <a:pt x="51" y="41"/>
                    <a:pt x="51" y="44"/>
                  </a:cubicBezTo>
                  <a:cubicBezTo>
                    <a:pt x="51" y="46"/>
                    <a:pt x="49" y="48"/>
                    <a:pt x="47" y="48"/>
                  </a:cubicBezTo>
                  <a:close/>
                  <a:moveTo>
                    <a:pt x="51" y="13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51" y="3"/>
                    <a:pt x="51" y="3"/>
                    <a:pt x="51" y="3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Segoe UI" panose="020B0502040204020203" pitchFamily="34" charset="0"/>
              </a:endParaRPr>
            </a:p>
          </p:txBody>
        </p:sp>
        <p:sp>
          <p:nvSpPr>
            <p:cNvPr id="38" name="Freeform 64">
              <a:extLst>
                <a:ext uri="{FF2B5EF4-FFF2-40B4-BE49-F238E27FC236}">
                  <a16:creationId xmlns:a16="http://schemas.microsoft.com/office/drawing/2014/main" id="{DBFEE35E-CDFA-44CB-9048-69755147F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302" y="3694520"/>
              <a:ext cx="261388" cy="256135"/>
            </a:xfrm>
            <a:custGeom>
              <a:avLst/>
              <a:gdLst>
                <a:gd name="T0" fmla="*/ 199 w 199"/>
                <a:gd name="T1" fmla="*/ 70 h 195"/>
                <a:gd name="T2" fmla="*/ 128 w 199"/>
                <a:gd name="T3" fmla="*/ 70 h 195"/>
                <a:gd name="T4" fmla="*/ 101 w 199"/>
                <a:gd name="T5" fmla="*/ 0 h 195"/>
                <a:gd name="T6" fmla="*/ 74 w 199"/>
                <a:gd name="T7" fmla="*/ 70 h 195"/>
                <a:gd name="T8" fmla="*/ 0 w 199"/>
                <a:gd name="T9" fmla="*/ 70 h 195"/>
                <a:gd name="T10" fmla="*/ 61 w 199"/>
                <a:gd name="T11" fmla="*/ 114 h 195"/>
                <a:gd name="T12" fmla="*/ 34 w 199"/>
                <a:gd name="T13" fmla="*/ 195 h 195"/>
                <a:gd name="T14" fmla="*/ 101 w 199"/>
                <a:gd name="T15" fmla="*/ 148 h 195"/>
                <a:gd name="T16" fmla="*/ 169 w 199"/>
                <a:gd name="T17" fmla="*/ 195 h 195"/>
                <a:gd name="T18" fmla="*/ 142 w 199"/>
                <a:gd name="T19" fmla="*/ 114 h 195"/>
                <a:gd name="T20" fmla="*/ 199 w 199"/>
                <a:gd name="T21" fmla="*/ 70 h 195"/>
                <a:gd name="T22" fmla="*/ 148 w 199"/>
                <a:gd name="T23" fmla="*/ 171 h 195"/>
                <a:gd name="T24" fmla="*/ 105 w 199"/>
                <a:gd name="T25" fmla="*/ 141 h 195"/>
                <a:gd name="T26" fmla="*/ 101 w 199"/>
                <a:gd name="T27" fmla="*/ 134 h 195"/>
                <a:gd name="T28" fmla="*/ 95 w 199"/>
                <a:gd name="T29" fmla="*/ 141 h 195"/>
                <a:gd name="T30" fmla="*/ 51 w 199"/>
                <a:gd name="T31" fmla="*/ 171 h 195"/>
                <a:gd name="T32" fmla="*/ 68 w 199"/>
                <a:gd name="T33" fmla="*/ 118 h 195"/>
                <a:gd name="T34" fmla="*/ 71 w 199"/>
                <a:gd name="T35" fmla="*/ 111 h 195"/>
                <a:gd name="T36" fmla="*/ 64 w 199"/>
                <a:gd name="T37" fmla="*/ 107 h 195"/>
                <a:gd name="T38" fmla="*/ 27 w 199"/>
                <a:gd name="T39" fmla="*/ 81 h 195"/>
                <a:gd name="T40" fmla="*/ 81 w 199"/>
                <a:gd name="T41" fmla="*/ 81 h 195"/>
                <a:gd name="T42" fmla="*/ 81 w 199"/>
                <a:gd name="T43" fmla="*/ 74 h 195"/>
                <a:gd name="T44" fmla="*/ 101 w 199"/>
                <a:gd name="T45" fmla="*/ 23 h 195"/>
                <a:gd name="T46" fmla="*/ 118 w 199"/>
                <a:gd name="T47" fmla="*/ 74 h 195"/>
                <a:gd name="T48" fmla="*/ 122 w 199"/>
                <a:gd name="T49" fmla="*/ 81 h 195"/>
                <a:gd name="T50" fmla="*/ 172 w 199"/>
                <a:gd name="T51" fmla="*/ 81 h 195"/>
                <a:gd name="T52" fmla="*/ 135 w 199"/>
                <a:gd name="T53" fmla="*/ 107 h 195"/>
                <a:gd name="T54" fmla="*/ 132 w 199"/>
                <a:gd name="T55" fmla="*/ 111 h 195"/>
                <a:gd name="T56" fmla="*/ 148 w 199"/>
                <a:gd name="T57" fmla="*/ 17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9" h="195">
                  <a:moveTo>
                    <a:pt x="199" y="70"/>
                  </a:moveTo>
                  <a:lnTo>
                    <a:pt x="128" y="70"/>
                  </a:lnTo>
                  <a:lnTo>
                    <a:pt x="101" y="0"/>
                  </a:lnTo>
                  <a:lnTo>
                    <a:pt x="74" y="70"/>
                  </a:lnTo>
                  <a:lnTo>
                    <a:pt x="0" y="70"/>
                  </a:lnTo>
                  <a:lnTo>
                    <a:pt x="61" y="114"/>
                  </a:lnTo>
                  <a:lnTo>
                    <a:pt x="34" y="195"/>
                  </a:lnTo>
                  <a:lnTo>
                    <a:pt x="101" y="148"/>
                  </a:lnTo>
                  <a:lnTo>
                    <a:pt x="169" y="195"/>
                  </a:lnTo>
                  <a:lnTo>
                    <a:pt x="142" y="114"/>
                  </a:lnTo>
                  <a:lnTo>
                    <a:pt x="199" y="70"/>
                  </a:lnTo>
                  <a:close/>
                  <a:moveTo>
                    <a:pt x="148" y="171"/>
                  </a:moveTo>
                  <a:lnTo>
                    <a:pt x="105" y="141"/>
                  </a:lnTo>
                  <a:lnTo>
                    <a:pt x="101" y="134"/>
                  </a:lnTo>
                  <a:lnTo>
                    <a:pt x="95" y="141"/>
                  </a:lnTo>
                  <a:lnTo>
                    <a:pt x="51" y="171"/>
                  </a:lnTo>
                  <a:lnTo>
                    <a:pt x="68" y="118"/>
                  </a:lnTo>
                  <a:lnTo>
                    <a:pt x="71" y="111"/>
                  </a:lnTo>
                  <a:lnTo>
                    <a:pt x="64" y="107"/>
                  </a:lnTo>
                  <a:lnTo>
                    <a:pt x="27" y="81"/>
                  </a:lnTo>
                  <a:lnTo>
                    <a:pt x="81" y="81"/>
                  </a:lnTo>
                  <a:lnTo>
                    <a:pt x="81" y="74"/>
                  </a:lnTo>
                  <a:lnTo>
                    <a:pt x="101" y="23"/>
                  </a:lnTo>
                  <a:lnTo>
                    <a:pt x="118" y="74"/>
                  </a:lnTo>
                  <a:lnTo>
                    <a:pt x="122" y="81"/>
                  </a:lnTo>
                  <a:lnTo>
                    <a:pt x="172" y="81"/>
                  </a:lnTo>
                  <a:lnTo>
                    <a:pt x="135" y="107"/>
                  </a:lnTo>
                  <a:lnTo>
                    <a:pt x="132" y="111"/>
                  </a:lnTo>
                  <a:lnTo>
                    <a:pt x="148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Segoe UI" panose="020B0502040204020203" pitchFamily="34" charset="0"/>
              </a:endParaRPr>
            </a:p>
          </p:txBody>
        </p:sp>
        <p:sp>
          <p:nvSpPr>
            <p:cNvPr id="39" name="Freeform 75">
              <a:extLst>
                <a:ext uri="{FF2B5EF4-FFF2-40B4-BE49-F238E27FC236}">
                  <a16:creationId xmlns:a16="http://schemas.microsoft.com/office/drawing/2014/main" id="{3829C74C-5DFE-4FC5-82F3-4AD4DF704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1064" y="3694520"/>
              <a:ext cx="261388" cy="256135"/>
            </a:xfrm>
            <a:custGeom>
              <a:avLst/>
              <a:gdLst>
                <a:gd name="T0" fmla="*/ 32 w 59"/>
                <a:gd name="T1" fmla="*/ 42 h 58"/>
                <a:gd name="T2" fmla="*/ 22 w 59"/>
                <a:gd name="T3" fmla="*/ 42 h 58"/>
                <a:gd name="T4" fmla="*/ 8 w 59"/>
                <a:gd name="T5" fmla="*/ 44 h 58"/>
                <a:gd name="T6" fmla="*/ 22 w 59"/>
                <a:gd name="T7" fmla="*/ 45 h 58"/>
                <a:gd name="T8" fmla="*/ 32 w 59"/>
                <a:gd name="T9" fmla="*/ 45 h 58"/>
                <a:gd name="T10" fmla="*/ 51 w 59"/>
                <a:gd name="T11" fmla="*/ 44 h 58"/>
                <a:gd name="T12" fmla="*/ 27 w 59"/>
                <a:gd name="T13" fmla="*/ 46 h 58"/>
                <a:gd name="T14" fmla="*/ 27 w 59"/>
                <a:gd name="T15" fmla="*/ 41 h 58"/>
                <a:gd name="T16" fmla="*/ 27 w 59"/>
                <a:gd name="T17" fmla="*/ 46 h 58"/>
                <a:gd name="T18" fmla="*/ 27 w 59"/>
                <a:gd name="T19" fmla="*/ 13 h 58"/>
                <a:gd name="T20" fmla="*/ 17 w 59"/>
                <a:gd name="T21" fmla="*/ 13 h 58"/>
                <a:gd name="T22" fmla="*/ 8 w 59"/>
                <a:gd name="T23" fmla="*/ 14 h 58"/>
                <a:gd name="T24" fmla="*/ 17 w 59"/>
                <a:gd name="T25" fmla="*/ 16 h 58"/>
                <a:gd name="T26" fmla="*/ 27 w 59"/>
                <a:gd name="T27" fmla="*/ 16 h 58"/>
                <a:gd name="T28" fmla="*/ 51 w 59"/>
                <a:gd name="T29" fmla="*/ 14 h 58"/>
                <a:gd name="T30" fmla="*/ 22 w 59"/>
                <a:gd name="T31" fmla="*/ 17 h 58"/>
                <a:gd name="T32" fmla="*/ 22 w 59"/>
                <a:gd name="T33" fmla="*/ 12 h 58"/>
                <a:gd name="T34" fmla="*/ 22 w 59"/>
                <a:gd name="T35" fmla="*/ 17 h 58"/>
                <a:gd name="T36" fmla="*/ 45 w 59"/>
                <a:gd name="T37" fmla="*/ 28 h 58"/>
                <a:gd name="T38" fmla="*/ 35 w 59"/>
                <a:gd name="T39" fmla="*/ 28 h 58"/>
                <a:gd name="T40" fmla="*/ 8 w 59"/>
                <a:gd name="T41" fmla="*/ 29 h 58"/>
                <a:gd name="T42" fmla="*/ 35 w 59"/>
                <a:gd name="T43" fmla="*/ 30 h 58"/>
                <a:gd name="T44" fmla="*/ 45 w 59"/>
                <a:gd name="T45" fmla="*/ 30 h 58"/>
                <a:gd name="T46" fmla="*/ 51 w 59"/>
                <a:gd name="T47" fmla="*/ 29 h 58"/>
                <a:gd name="T48" fmla="*/ 40 w 59"/>
                <a:gd name="T49" fmla="*/ 32 h 58"/>
                <a:gd name="T50" fmla="*/ 40 w 59"/>
                <a:gd name="T51" fmla="*/ 26 h 58"/>
                <a:gd name="T52" fmla="*/ 40 w 59"/>
                <a:gd name="T53" fmla="*/ 32 h 58"/>
                <a:gd name="T54" fmla="*/ 6 w 59"/>
                <a:gd name="T55" fmla="*/ 0 h 58"/>
                <a:gd name="T56" fmla="*/ 0 w 59"/>
                <a:gd name="T57" fmla="*/ 53 h 58"/>
                <a:gd name="T58" fmla="*/ 54 w 59"/>
                <a:gd name="T59" fmla="*/ 58 h 58"/>
                <a:gd name="T60" fmla="*/ 59 w 59"/>
                <a:gd name="T61" fmla="*/ 5 h 58"/>
                <a:gd name="T62" fmla="*/ 56 w 59"/>
                <a:gd name="T63" fmla="*/ 53 h 58"/>
                <a:gd name="T64" fmla="*/ 6 w 59"/>
                <a:gd name="T65" fmla="*/ 56 h 58"/>
                <a:gd name="T66" fmla="*/ 3 w 59"/>
                <a:gd name="T67" fmla="*/ 5 h 58"/>
                <a:gd name="T68" fmla="*/ 54 w 59"/>
                <a:gd name="T69" fmla="*/ 2 h 58"/>
                <a:gd name="T70" fmla="*/ 56 w 59"/>
                <a:gd name="T7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" h="58">
                  <a:moveTo>
                    <a:pt x="5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2" y="40"/>
                    <a:pt x="29" y="38"/>
                    <a:pt x="27" y="38"/>
                  </a:cubicBezTo>
                  <a:cubicBezTo>
                    <a:pt x="25" y="38"/>
                    <a:pt x="22" y="40"/>
                    <a:pt x="22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8" y="43"/>
                    <a:pt x="8" y="44"/>
                  </a:cubicBezTo>
                  <a:cubicBezTo>
                    <a:pt x="8" y="44"/>
                    <a:pt x="9" y="45"/>
                    <a:pt x="10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7"/>
                    <a:pt x="25" y="49"/>
                    <a:pt x="27" y="49"/>
                  </a:cubicBezTo>
                  <a:cubicBezTo>
                    <a:pt x="29" y="49"/>
                    <a:pt x="32" y="47"/>
                    <a:pt x="32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1" y="44"/>
                    <a:pt x="51" y="44"/>
                  </a:cubicBezTo>
                  <a:cubicBezTo>
                    <a:pt x="51" y="43"/>
                    <a:pt x="50" y="42"/>
                    <a:pt x="50" y="42"/>
                  </a:cubicBezTo>
                  <a:close/>
                  <a:moveTo>
                    <a:pt x="27" y="46"/>
                  </a:moveTo>
                  <a:cubicBezTo>
                    <a:pt x="26" y="46"/>
                    <a:pt x="24" y="45"/>
                    <a:pt x="24" y="44"/>
                  </a:cubicBezTo>
                  <a:cubicBezTo>
                    <a:pt x="24" y="42"/>
                    <a:pt x="26" y="41"/>
                    <a:pt x="27" y="41"/>
                  </a:cubicBezTo>
                  <a:cubicBezTo>
                    <a:pt x="28" y="41"/>
                    <a:pt x="30" y="42"/>
                    <a:pt x="30" y="44"/>
                  </a:cubicBezTo>
                  <a:cubicBezTo>
                    <a:pt x="30" y="45"/>
                    <a:pt x="28" y="46"/>
                    <a:pt x="27" y="46"/>
                  </a:cubicBezTo>
                  <a:close/>
                  <a:moveTo>
                    <a:pt x="50" y="13"/>
                  </a:moveTo>
                  <a:cubicBezTo>
                    <a:pt x="27" y="13"/>
                    <a:pt x="27" y="13"/>
                    <a:pt x="27" y="13"/>
                  </a:cubicBezTo>
                  <a:cubicBezTo>
                    <a:pt x="26" y="11"/>
                    <a:pt x="24" y="9"/>
                    <a:pt x="22" y="9"/>
                  </a:cubicBezTo>
                  <a:cubicBezTo>
                    <a:pt x="19" y="9"/>
                    <a:pt x="17" y="11"/>
                    <a:pt x="17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9" y="20"/>
                    <a:pt x="22" y="20"/>
                  </a:cubicBezTo>
                  <a:cubicBezTo>
                    <a:pt x="24" y="20"/>
                    <a:pt x="26" y="18"/>
                    <a:pt x="27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1" y="15"/>
                    <a:pt x="51" y="14"/>
                  </a:cubicBezTo>
                  <a:cubicBezTo>
                    <a:pt x="51" y="14"/>
                    <a:pt x="50" y="13"/>
                    <a:pt x="50" y="13"/>
                  </a:cubicBezTo>
                  <a:close/>
                  <a:moveTo>
                    <a:pt x="22" y="17"/>
                  </a:moveTo>
                  <a:cubicBezTo>
                    <a:pt x="20" y="17"/>
                    <a:pt x="19" y="16"/>
                    <a:pt x="19" y="14"/>
                  </a:cubicBezTo>
                  <a:cubicBezTo>
                    <a:pt x="19" y="13"/>
                    <a:pt x="20" y="12"/>
                    <a:pt x="22" y="12"/>
                  </a:cubicBezTo>
                  <a:cubicBezTo>
                    <a:pt x="23" y="12"/>
                    <a:pt x="24" y="13"/>
                    <a:pt x="24" y="14"/>
                  </a:cubicBezTo>
                  <a:cubicBezTo>
                    <a:pt x="24" y="16"/>
                    <a:pt x="23" y="17"/>
                    <a:pt x="22" y="17"/>
                  </a:cubicBezTo>
                  <a:close/>
                  <a:moveTo>
                    <a:pt x="50" y="28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5"/>
                    <a:pt x="43" y="24"/>
                    <a:pt x="40" y="24"/>
                  </a:cubicBezTo>
                  <a:cubicBezTo>
                    <a:pt x="38" y="24"/>
                    <a:pt x="36" y="25"/>
                    <a:pt x="35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8" y="28"/>
                    <a:pt x="8" y="29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3"/>
                    <a:pt x="38" y="34"/>
                    <a:pt x="40" y="34"/>
                  </a:cubicBezTo>
                  <a:cubicBezTo>
                    <a:pt x="43" y="34"/>
                    <a:pt x="45" y="33"/>
                    <a:pt x="45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1" y="30"/>
                    <a:pt x="51" y="29"/>
                  </a:cubicBezTo>
                  <a:cubicBezTo>
                    <a:pt x="51" y="28"/>
                    <a:pt x="50" y="28"/>
                    <a:pt x="50" y="28"/>
                  </a:cubicBezTo>
                  <a:close/>
                  <a:moveTo>
                    <a:pt x="40" y="32"/>
                  </a:moveTo>
                  <a:cubicBezTo>
                    <a:pt x="39" y="32"/>
                    <a:pt x="38" y="30"/>
                    <a:pt x="38" y="29"/>
                  </a:cubicBezTo>
                  <a:cubicBezTo>
                    <a:pt x="38" y="28"/>
                    <a:pt x="39" y="26"/>
                    <a:pt x="40" y="26"/>
                  </a:cubicBezTo>
                  <a:cubicBezTo>
                    <a:pt x="42" y="26"/>
                    <a:pt x="43" y="28"/>
                    <a:pt x="43" y="29"/>
                  </a:cubicBezTo>
                  <a:cubicBezTo>
                    <a:pt x="43" y="30"/>
                    <a:pt x="42" y="32"/>
                    <a:pt x="40" y="32"/>
                  </a:cubicBezTo>
                  <a:close/>
                  <a:moveTo>
                    <a:pt x="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6" y="58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7" y="58"/>
                    <a:pt x="59" y="56"/>
                    <a:pt x="59" y="5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"/>
                    <a:pt x="57" y="0"/>
                    <a:pt x="54" y="0"/>
                  </a:cubicBezTo>
                  <a:close/>
                  <a:moveTo>
                    <a:pt x="56" y="53"/>
                  </a:moveTo>
                  <a:cubicBezTo>
                    <a:pt x="56" y="54"/>
                    <a:pt x="55" y="56"/>
                    <a:pt x="54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4" y="56"/>
                    <a:pt x="3" y="54"/>
                    <a:pt x="3" y="5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2"/>
                    <a:pt x="56" y="4"/>
                    <a:pt x="56" y="5"/>
                  </a:cubicBezTo>
                  <a:lnTo>
                    <a:pt x="56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Segoe UI" panose="020B0502040204020203" pitchFamily="34" charset="0"/>
              </a:endParaRPr>
            </a:p>
          </p:txBody>
        </p:sp>
        <p:sp>
          <p:nvSpPr>
            <p:cNvPr id="40" name="Freeform 76">
              <a:extLst>
                <a:ext uri="{FF2B5EF4-FFF2-40B4-BE49-F238E27FC236}">
                  <a16:creationId xmlns:a16="http://schemas.microsoft.com/office/drawing/2014/main" id="{D6D3031A-020A-4ABE-B307-996D01F30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2477" y="3694520"/>
              <a:ext cx="261388" cy="256135"/>
            </a:xfrm>
            <a:custGeom>
              <a:avLst/>
              <a:gdLst>
                <a:gd name="T0" fmla="*/ 54 w 59"/>
                <a:gd name="T1" fmla="*/ 22 h 58"/>
                <a:gd name="T2" fmla="*/ 53 w 59"/>
                <a:gd name="T3" fmla="*/ 14 h 58"/>
                <a:gd name="T4" fmla="*/ 48 w 59"/>
                <a:gd name="T5" fmla="*/ 5 h 58"/>
                <a:gd name="T6" fmla="*/ 45 w 59"/>
                <a:gd name="T7" fmla="*/ 5 h 58"/>
                <a:gd name="T8" fmla="*/ 36 w 59"/>
                <a:gd name="T9" fmla="*/ 4 h 58"/>
                <a:gd name="T10" fmla="*/ 34 w 59"/>
                <a:gd name="T11" fmla="*/ 0 h 58"/>
                <a:gd name="T12" fmla="*/ 24 w 59"/>
                <a:gd name="T13" fmla="*/ 2 h 58"/>
                <a:gd name="T14" fmla="*/ 17 w 59"/>
                <a:gd name="T15" fmla="*/ 7 h 58"/>
                <a:gd name="T16" fmla="*/ 13 w 59"/>
                <a:gd name="T17" fmla="*/ 5 h 58"/>
                <a:gd name="T18" fmla="*/ 6 w 59"/>
                <a:gd name="T19" fmla="*/ 11 h 58"/>
                <a:gd name="T20" fmla="*/ 8 w 59"/>
                <a:gd name="T21" fmla="*/ 16 h 58"/>
                <a:gd name="T22" fmla="*/ 2 w 59"/>
                <a:gd name="T23" fmla="*/ 23 h 58"/>
                <a:gd name="T24" fmla="*/ 0 w 59"/>
                <a:gd name="T25" fmla="*/ 33 h 58"/>
                <a:gd name="T26" fmla="*/ 5 w 59"/>
                <a:gd name="T27" fmla="*/ 36 h 58"/>
                <a:gd name="T28" fmla="*/ 6 w 59"/>
                <a:gd name="T29" fmla="*/ 44 h 58"/>
                <a:gd name="T30" fmla="*/ 12 w 59"/>
                <a:gd name="T31" fmla="*/ 53 h 58"/>
                <a:gd name="T32" fmla="*/ 14 w 59"/>
                <a:gd name="T33" fmla="*/ 53 h 58"/>
                <a:gd name="T34" fmla="*/ 23 w 59"/>
                <a:gd name="T35" fmla="*/ 54 h 58"/>
                <a:gd name="T36" fmla="*/ 26 w 59"/>
                <a:gd name="T37" fmla="*/ 58 h 58"/>
                <a:gd name="T38" fmla="*/ 36 w 59"/>
                <a:gd name="T39" fmla="*/ 56 h 58"/>
                <a:gd name="T40" fmla="*/ 42 w 59"/>
                <a:gd name="T41" fmla="*/ 51 h 58"/>
                <a:gd name="T42" fmla="*/ 46 w 59"/>
                <a:gd name="T43" fmla="*/ 53 h 58"/>
                <a:gd name="T44" fmla="*/ 53 w 59"/>
                <a:gd name="T45" fmla="*/ 47 h 58"/>
                <a:gd name="T46" fmla="*/ 52 w 59"/>
                <a:gd name="T47" fmla="*/ 42 h 58"/>
                <a:gd name="T48" fmla="*/ 57 w 59"/>
                <a:gd name="T49" fmla="*/ 35 h 58"/>
                <a:gd name="T50" fmla="*/ 59 w 59"/>
                <a:gd name="T51" fmla="*/ 25 h 58"/>
                <a:gd name="T52" fmla="*/ 56 w 59"/>
                <a:gd name="T53" fmla="*/ 32 h 58"/>
                <a:gd name="T54" fmla="*/ 54 w 59"/>
                <a:gd name="T55" fmla="*/ 33 h 58"/>
                <a:gd name="T56" fmla="*/ 49 w 59"/>
                <a:gd name="T57" fmla="*/ 40 h 58"/>
                <a:gd name="T58" fmla="*/ 51 w 59"/>
                <a:gd name="T59" fmla="*/ 46 h 58"/>
                <a:gd name="T60" fmla="*/ 46 w 59"/>
                <a:gd name="T61" fmla="*/ 50 h 58"/>
                <a:gd name="T62" fmla="*/ 42 w 59"/>
                <a:gd name="T63" fmla="*/ 48 h 58"/>
                <a:gd name="T64" fmla="*/ 36 w 59"/>
                <a:gd name="T65" fmla="*/ 51 h 58"/>
                <a:gd name="T66" fmla="*/ 33 w 59"/>
                <a:gd name="T67" fmla="*/ 56 h 58"/>
                <a:gd name="T68" fmla="*/ 26 w 59"/>
                <a:gd name="T69" fmla="*/ 56 h 58"/>
                <a:gd name="T70" fmla="*/ 24 w 59"/>
                <a:gd name="T71" fmla="*/ 51 h 58"/>
                <a:gd name="T72" fmla="*/ 17 w 59"/>
                <a:gd name="T73" fmla="*/ 48 h 58"/>
                <a:gd name="T74" fmla="*/ 13 w 59"/>
                <a:gd name="T75" fmla="*/ 50 h 58"/>
                <a:gd name="T76" fmla="*/ 8 w 59"/>
                <a:gd name="T77" fmla="*/ 46 h 58"/>
                <a:gd name="T78" fmla="*/ 10 w 59"/>
                <a:gd name="T79" fmla="*/ 40 h 58"/>
                <a:gd name="T80" fmla="*/ 6 w 59"/>
                <a:gd name="T81" fmla="*/ 33 h 58"/>
                <a:gd name="T82" fmla="*/ 3 w 59"/>
                <a:gd name="T83" fmla="*/ 32 h 58"/>
                <a:gd name="T84" fmla="*/ 6 w 59"/>
                <a:gd name="T85" fmla="*/ 25 h 58"/>
                <a:gd name="T86" fmla="*/ 10 w 59"/>
                <a:gd name="T87" fmla="*/ 18 h 58"/>
                <a:gd name="T88" fmla="*/ 8 w 59"/>
                <a:gd name="T89" fmla="*/ 12 h 58"/>
                <a:gd name="T90" fmla="*/ 13 w 59"/>
                <a:gd name="T91" fmla="*/ 8 h 58"/>
                <a:gd name="T92" fmla="*/ 17 w 59"/>
                <a:gd name="T93" fmla="*/ 10 h 58"/>
                <a:gd name="T94" fmla="*/ 24 w 59"/>
                <a:gd name="T95" fmla="*/ 7 h 58"/>
                <a:gd name="T96" fmla="*/ 26 w 59"/>
                <a:gd name="T97" fmla="*/ 2 h 58"/>
                <a:gd name="T98" fmla="*/ 33 w 59"/>
                <a:gd name="T99" fmla="*/ 2 h 58"/>
                <a:gd name="T100" fmla="*/ 36 w 59"/>
                <a:gd name="T101" fmla="*/ 7 h 58"/>
                <a:gd name="T102" fmla="*/ 42 w 59"/>
                <a:gd name="T103" fmla="*/ 10 h 58"/>
                <a:gd name="T104" fmla="*/ 46 w 59"/>
                <a:gd name="T105" fmla="*/ 8 h 58"/>
                <a:gd name="T106" fmla="*/ 51 w 59"/>
                <a:gd name="T107" fmla="*/ 13 h 58"/>
                <a:gd name="T108" fmla="*/ 49 w 59"/>
                <a:gd name="T109" fmla="*/ 18 h 58"/>
                <a:gd name="T110" fmla="*/ 54 w 59"/>
                <a:gd name="T111" fmla="*/ 25 h 58"/>
                <a:gd name="T112" fmla="*/ 56 w 59"/>
                <a:gd name="T113" fmla="*/ 32 h 58"/>
                <a:gd name="T114" fmla="*/ 16 w 59"/>
                <a:gd name="T115" fmla="*/ 29 h 58"/>
                <a:gd name="T116" fmla="*/ 43 w 59"/>
                <a:gd name="T117" fmla="*/ 29 h 58"/>
                <a:gd name="T118" fmla="*/ 30 w 59"/>
                <a:gd name="T119" fmla="*/ 40 h 58"/>
                <a:gd name="T120" fmla="*/ 30 w 59"/>
                <a:gd name="T121" fmla="*/ 18 h 58"/>
                <a:gd name="T122" fmla="*/ 30 w 59"/>
                <a:gd name="T12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" h="58">
                  <a:moveTo>
                    <a:pt x="57" y="23"/>
                  </a:moveTo>
                  <a:cubicBezTo>
                    <a:pt x="54" y="22"/>
                    <a:pt x="54" y="22"/>
                    <a:pt x="54" y="22"/>
                  </a:cubicBezTo>
                  <a:cubicBezTo>
                    <a:pt x="54" y="20"/>
                    <a:pt x="53" y="18"/>
                    <a:pt x="52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2"/>
                    <a:pt x="53" y="11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7" y="5"/>
                    <a:pt x="47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6"/>
                    <a:pt x="38" y="5"/>
                    <a:pt x="36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5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5"/>
                    <a:pt x="19" y="6"/>
                    <a:pt x="17" y="7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6" y="13"/>
                    <a:pt x="6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8"/>
                    <a:pt x="6" y="20"/>
                    <a:pt x="5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8"/>
                    <a:pt x="7" y="40"/>
                    <a:pt x="8" y="42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5" y="46"/>
                    <a:pt x="6" y="4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9" y="52"/>
                    <a:pt x="21" y="53"/>
                    <a:pt x="23" y="54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7"/>
                    <a:pt x="25" y="58"/>
                    <a:pt x="26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5" y="58"/>
                    <a:pt x="35" y="57"/>
                    <a:pt x="36" y="56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53"/>
                    <a:pt x="40" y="52"/>
                    <a:pt x="42" y="51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47" y="53"/>
                    <a:pt x="47" y="53"/>
                    <a:pt x="48" y="53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6"/>
                    <a:pt x="54" y="45"/>
                    <a:pt x="53" y="4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0"/>
                    <a:pt x="54" y="38"/>
                    <a:pt x="54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9" y="34"/>
                    <a:pt x="59" y="33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4"/>
                    <a:pt x="58" y="23"/>
                    <a:pt x="57" y="23"/>
                  </a:cubicBezTo>
                  <a:close/>
                  <a:moveTo>
                    <a:pt x="56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3" y="33"/>
                    <a:pt x="52" y="34"/>
                    <a:pt x="52" y="35"/>
                  </a:cubicBezTo>
                  <a:cubicBezTo>
                    <a:pt x="51" y="37"/>
                    <a:pt x="50" y="39"/>
                    <a:pt x="49" y="40"/>
                  </a:cubicBezTo>
                  <a:cubicBezTo>
                    <a:pt x="49" y="41"/>
                    <a:pt x="49" y="42"/>
                    <a:pt x="49" y="43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3" y="48"/>
                    <a:pt x="43" y="48"/>
                    <a:pt x="42" y="48"/>
                  </a:cubicBezTo>
                  <a:cubicBezTo>
                    <a:pt x="42" y="48"/>
                    <a:pt x="41" y="48"/>
                    <a:pt x="41" y="49"/>
                  </a:cubicBezTo>
                  <a:cubicBezTo>
                    <a:pt x="39" y="50"/>
                    <a:pt x="37" y="50"/>
                    <a:pt x="36" y="51"/>
                  </a:cubicBezTo>
                  <a:cubicBezTo>
                    <a:pt x="35" y="51"/>
                    <a:pt x="34" y="52"/>
                    <a:pt x="34" y="53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5" y="52"/>
                    <a:pt x="25" y="51"/>
                    <a:pt x="24" y="51"/>
                  </a:cubicBezTo>
                  <a:cubicBezTo>
                    <a:pt x="22" y="50"/>
                    <a:pt x="20" y="50"/>
                    <a:pt x="18" y="49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1"/>
                    <a:pt x="10" y="40"/>
                  </a:cubicBezTo>
                  <a:cubicBezTo>
                    <a:pt x="9" y="39"/>
                    <a:pt x="8" y="37"/>
                    <a:pt x="8" y="35"/>
                  </a:cubicBezTo>
                  <a:cubicBezTo>
                    <a:pt x="7" y="34"/>
                    <a:pt x="7" y="33"/>
                    <a:pt x="6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4"/>
                    <a:pt x="8" y="23"/>
                  </a:cubicBezTo>
                  <a:cubicBezTo>
                    <a:pt x="8" y="21"/>
                    <a:pt x="9" y="19"/>
                    <a:pt x="10" y="18"/>
                  </a:cubicBezTo>
                  <a:cubicBezTo>
                    <a:pt x="10" y="17"/>
                    <a:pt x="10" y="16"/>
                    <a:pt x="10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7" y="10"/>
                    <a:pt x="18" y="10"/>
                    <a:pt x="18" y="9"/>
                  </a:cubicBezTo>
                  <a:cubicBezTo>
                    <a:pt x="20" y="8"/>
                    <a:pt x="22" y="8"/>
                    <a:pt x="24" y="7"/>
                  </a:cubicBezTo>
                  <a:cubicBezTo>
                    <a:pt x="25" y="7"/>
                    <a:pt x="25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6"/>
                    <a:pt x="35" y="7"/>
                    <a:pt x="36" y="7"/>
                  </a:cubicBezTo>
                  <a:cubicBezTo>
                    <a:pt x="37" y="8"/>
                    <a:pt x="39" y="8"/>
                    <a:pt x="41" y="9"/>
                  </a:cubicBezTo>
                  <a:cubicBezTo>
                    <a:pt x="41" y="10"/>
                    <a:pt x="42" y="10"/>
                    <a:pt x="42" y="10"/>
                  </a:cubicBezTo>
                  <a:cubicBezTo>
                    <a:pt x="43" y="10"/>
                    <a:pt x="43" y="10"/>
                    <a:pt x="44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3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6"/>
                    <a:pt x="49" y="17"/>
                    <a:pt x="49" y="18"/>
                  </a:cubicBezTo>
                  <a:cubicBezTo>
                    <a:pt x="50" y="19"/>
                    <a:pt x="51" y="21"/>
                    <a:pt x="52" y="23"/>
                  </a:cubicBezTo>
                  <a:cubicBezTo>
                    <a:pt x="52" y="24"/>
                    <a:pt x="53" y="25"/>
                    <a:pt x="54" y="25"/>
                  </a:cubicBezTo>
                  <a:cubicBezTo>
                    <a:pt x="56" y="26"/>
                    <a:pt x="56" y="26"/>
                    <a:pt x="56" y="26"/>
                  </a:cubicBezTo>
                  <a:lnTo>
                    <a:pt x="56" y="32"/>
                  </a:lnTo>
                  <a:close/>
                  <a:moveTo>
                    <a:pt x="30" y="16"/>
                  </a:moveTo>
                  <a:cubicBezTo>
                    <a:pt x="22" y="16"/>
                    <a:pt x="16" y="22"/>
                    <a:pt x="16" y="29"/>
                  </a:cubicBezTo>
                  <a:cubicBezTo>
                    <a:pt x="16" y="36"/>
                    <a:pt x="22" y="42"/>
                    <a:pt x="30" y="42"/>
                  </a:cubicBezTo>
                  <a:cubicBezTo>
                    <a:pt x="37" y="42"/>
                    <a:pt x="43" y="36"/>
                    <a:pt x="43" y="29"/>
                  </a:cubicBezTo>
                  <a:cubicBezTo>
                    <a:pt x="43" y="22"/>
                    <a:pt x="37" y="16"/>
                    <a:pt x="30" y="16"/>
                  </a:cubicBezTo>
                  <a:close/>
                  <a:moveTo>
                    <a:pt x="30" y="40"/>
                  </a:moveTo>
                  <a:cubicBezTo>
                    <a:pt x="24" y="40"/>
                    <a:pt x="19" y="35"/>
                    <a:pt x="19" y="29"/>
                  </a:cubicBezTo>
                  <a:cubicBezTo>
                    <a:pt x="19" y="23"/>
                    <a:pt x="24" y="18"/>
                    <a:pt x="30" y="18"/>
                  </a:cubicBezTo>
                  <a:cubicBezTo>
                    <a:pt x="36" y="18"/>
                    <a:pt x="40" y="23"/>
                    <a:pt x="40" y="29"/>
                  </a:cubicBezTo>
                  <a:cubicBezTo>
                    <a:pt x="40" y="35"/>
                    <a:pt x="36" y="40"/>
                    <a:pt x="3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Segoe UI" panose="020B0502040204020203" pitchFamily="34" charset="0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052113DD-C5E5-4EB7-9695-90DC8689D0E0}"/>
              </a:ext>
            </a:extLst>
          </p:cNvPr>
          <p:cNvSpPr/>
          <p:nvPr/>
        </p:nvSpPr>
        <p:spPr>
          <a:xfrm>
            <a:off x="7285022" y="1771739"/>
            <a:ext cx="4091133" cy="95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 these sweet mornings of spring which I enjoy with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F1EB78D-6DA6-428D-978D-EAA7A3AB2B23}"/>
              </a:ext>
            </a:extLst>
          </p:cNvPr>
          <p:cNvSpPr/>
          <p:nvPr/>
        </p:nvSpPr>
        <p:spPr>
          <a:xfrm>
            <a:off x="7285022" y="3085993"/>
            <a:ext cx="4091133" cy="73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2BEDA9-0F4E-4D4F-B792-9600C69F93EC}"/>
              </a:ext>
            </a:extLst>
          </p:cNvPr>
          <p:cNvSpPr/>
          <p:nvPr/>
        </p:nvSpPr>
        <p:spPr>
          <a:xfrm>
            <a:off x="7285021" y="4371670"/>
            <a:ext cx="4091133" cy="736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 possession of my entire soul, like these sweet mornings of spring which I enjoy with my whole heart. I am alone, and feel the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F71427-0996-4019-819C-76265AAF81B7}"/>
              </a:ext>
            </a:extLst>
          </p:cNvPr>
          <p:cNvSpPr/>
          <p:nvPr/>
        </p:nvSpPr>
        <p:spPr>
          <a:xfrm>
            <a:off x="8129016" y="6016752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CBF4B5-A52B-40C4-B9F4-48AD09CE0EE4}"/>
              </a:ext>
            </a:extLst>
          </p:cNvPr>
          <p:cNvSpPr txBox="1"/>
          <p:nvPr/>
        </p:nvSpPr>
        <p:spPr>
          <a:xfrm>
            <a:off x="11457432" y="629887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057F1D-1BB2-49F2-9D9C-F45F65796D09}"/>
              </a:ext>
            </a:extLst>
          </p:cNvPr>
          <p:cNvSpPr txBox="1"/>
          <p:nvPr/>
        </p:nvSpPr>
        <p:spPr>
          <a:xfrm>
            <a:off x="8391144" y="6298875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11C3AAF-D567-4F0F-80B8-45E60A6B4EB1}"/>
              </a:ext>
            </a:extLst>
          </p:cNvPr>
          <p:cNvSpPr/>
          <p:nvPr/>
        </p:nvSpPr>
        <p:spPr>
          <a:xfrm>
            <a:off x="5586984" y="6016752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3486407-A521-4E59-853C-33E0AE56F175}"/>
              </a:ext>
            </a:extLst>
          </p:cNvPr>
          <p:cNvGrpSpPr/>
          <p:nvPr/>
        </p:nvGrpSpPr>
        <p:grpSpPr>
          <a:xfrm>
            <a:off x="6306312" y="6355078"/>
            <a:ext cx="1103376" cy="164592"/>
            <a:chOff x="2532888" y="2267712"/>
            <a:chExt cx="1103376" cy="16459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0807D1-39A9-4A36-A092-DBBAF422627A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2833342-1D1A-4822-9104-655D24022479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81A1526-596D-4E25-9B11-F06229717C7D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7277913-53C3-4A6F-B0D9-A6DB6EDA15B1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91FD4B0-E845-4B07-B1B1-BC15996EEACB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D4B9A5A-BCD7-4512-93CF-CD08199A9C4A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0186773-BAFA-4F2C-86C2-DB3A8CD596EF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A449E67-D668-41CF-86B6-0D2C63ABF8D8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3B1B5F9-EF63-4E19-B652-0ECD5C9DD217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2AD720-9C22-4DBF-BF27-87B3B69FAD89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C60949C-C2AF-417D-88CD-ACE93276CD2D}"/>
              </a:ext>
            </a:extLst>
          </p:cNvPr>
          <p:cNvSpPr txBox="1"/>
          <p:nvPr/>
        </p:nvSpPr>
        <p:spPr>
          <a:xfrm>
            <a:off x="3989333" y="410826"/>
            <a:ext cx="102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A7.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2E1DA3-8E7B-4CE1-9D6E-6DCD73A902D6}"/>
              </a:ext>
            </a:extLst>
          </p:cNvPr>
          <p:cNvSpPr txBox="1"/>
          <p:nvPr/>
        </p:nvSpPr>
        <p:spPr>
          <a:xfrm>
            <a:off x="5064470" y="410826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Infographic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88202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241AE-856C-4E84-A445-5E6DCE4339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7103276" y="5111316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0431692" y="539344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7365404" y="5393439"/>
            <a:ext cx="1933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DETAIL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4561244" y="5111316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5280572" y="5449642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3448807" y="2705724"/>
            <a:ext cx="52854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spc="-150" dirty="0">
                <a:solidFill>
                  <a:schemeClr val="bg1"/>
                </a:solidFill>
                <a:latin typeface="Montserrat" panose="00000500000000000000" pitchFamily="50" charset="0"/>
              </a:rPr>
              <a:t>THANK’S</a:t>
            </a:r>
          </a:p>
        </p:txBody>
      </p:sp>
    </p:spTree>
    <p:extLst>
      <p:ext uri="{BB962C8B-B14F-4D97-AF65-F5344CB8AC3E}">
        <p14:creationId xmlns:p14="http://schemas.microsoft.com/office/powerpoint/2010/main" val="18479034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38B6-8CE0-C24B-BAF0-7B7051976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70F69-AF5F-754F-ADE7-E68D981CDC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free_text_polls/UiEESUDjrwGCGjSJTcEND">
            <a:extLst>
              <a:ext uri="{FF2B5EF4-FFF2-40B4-BE49-F238E27FC236}">
                <a16:creationId xmlns:a16="http://schemas.microsoft.com/office/drawing/2014/main" id="{A5CCDAF2-D67A-A54D-8464-897C0FE990C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BD116C87-F58B-9C4E-B055-5AEBB7AC21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r="7236"/>
          <a:stretch>
            <a:fillRect/>
          </a:stretch>
        </p:blipFill>
        <p:spPr/>
      </p:pic>
      <p:pic>
        <p:nvPicPr>
          <p:cNvPr id="49" name="Picture Placeholder 48">
            <a:extLst>
              <a:ext uri="{FF2B5EF4-FFF2-40B4-BE49-F238E27FC236}">
                <a16:creationId xmlns:a16="http://schemas.microsoft.com/office/drawing/2014/main" id="{1D2E9C64-E908-4647-8164-BBDBE8E38D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r="18569"/>
          <a:stretch>
            <a:fillRect/>
          </a:stretch>
        </p:blipFill>
        <p:spPr>
          <a:xfrm>
            <a:off x="8490345" y="3291086"/>
            <a:ext cx="2975456" cy="248127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7723633" y="5351735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052049" y="563385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7893774" y="5541524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181601" y="5351735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5900929" y="5690061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720639" y="1263099"/>
            <a:ext cx="2101857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February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445706" y="246871"/>
            <a:ext cx="26949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rPr>
              <a:t>Describe.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604613" y="973756"/>
            <a:ext cx="3671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Unethical</a:t>
            </a:r>
            <a:r>
              <a:rPr lang="id-ID" sz="40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4000" b="1" spc="-1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experiements</a:t>
            </a:r>
            <a:endParaRPr lang="en-US" sz="4000" b="1" spc="-15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4E54F364-5CC9-4C00-BAF1-18A6AC8DCEE3}"/>
              </a:ext>
            </a:extLst>
          </p:cNvPr>
          <p:cNvSpPr txBox="1">
            <a:spLocks/>
          </p:cNvSpPr>
          <p:nvPr/>
        </p:nvSpPr>
        <p:spPr>
          <a:xfrm>
            <a:off x="325676" y="2669919"/>
            <a:ext cx="3310441" cy="992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46D7F46-2FE7-2B4C-87BD-FC02973EF3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r="5096"/>
          <a:stretch>
            <a:fillRect/>
          </a:stretch>
        </p:blipFill>
        <p:spPr>
          <a:xfrm>
            <a:off x="4578033" y="472433"/>
            <a:ext cx="2974975" cy="2481262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01A4633B-9227-FA43-AFB2-1FF8E87FF48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r="17675"/>
          <a:stretch>
            <a:fillRect/>
          </a:stretch>
        </p:blipFill>
        <p:spPr>
          <a:xfrm>
            <a:off x="8283706" y="587072"/>
            <a:ext cx="2975456" cy="2481270"/>
          </a:xfr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6B73291-D442-B948-B40C-4493A344208C}"/>
              </a:ext>
            </a:extLst>
          </p:cNvPr>
          <p:cNvSpPr/>
          <p:nvPr/>
        </p:nvSpPr>
        <p:spPr>
          <a:xfrm>
            <a:off x="259970" y="2480856"/>
            <a:ext cx="4360483" cy="173294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7BB3780-F44D-5246-88B0-FBCF80EF1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6" y="4300889"/>
            <a:ext cx="2098695" cy="24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8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5B87-6FBD-CA48-99BC-6605813896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30757-2ED9-684B-8AB2-38FEDEC96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IOhKfhzfRcV5igQn71uGA">
            <a:extLst>
              <a:ext uri="{FF2B5EF4-FFF2-40B4-BE49-F238E27FC236}">
                <a16:creationId xmlns:a16="http://schemas.microsoft.com/office/drawing/2014/main" id="{9DD0CEE1-B38A-D74C-9BAA-378193CE88C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25FDD-67CE-E741-83A6-9E75D532E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790EC-C09B-F64B-AA5D-6F1F97DFF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aWEBwad2pwznwM5Gtfnlm">
            <a:extLst>
              <a:ext uri="{FF2B5EF4-FFF2-40B4-BE49-F238E27FC236}">
                <a16:creationId xmlns:a16="http://schemas.microsoft.com/office/drawing/2014/main" id="{47860294-92D6-E34C-BF24-5D3424A00CA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2B7BAC-3A3F-6F40-A0E9-B15BBFFA47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2493"/>
          <a:stretch>
            <a:fillRect/>
          </a:stretch>
        </p:blipFill>
        <p:spPr>
          <a:xfrm>
            <a:off x="-1" y="0"/>
            <a:ext cx="12192000" cy="6858000"/>
          </a:xfrm>
          <a:solidFill>
            <a:schemeClr val="bg1">
              <a:lumMod val="95000"/>
              <a:alpha val="20000"/>
            </a:schemeClr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CA91F-0574-48CA-B0C3-447A0EC02850}"/>
              </a:ext>
            </a:extLst>
          </p:cNvPr>
          <p:cNvSpPr/>
          <p:nvPr/>
        </p:nvSpPr>
        <p:spPr>
          <a:xfrm>
            <a:off x="8129016" y="6037985"/>
            <a:ext cx="4062984" cy="8412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6885B-C7E9-466D-B6CE-3048F87E6645}"/>
              </a:ext>
            </a:extLst>
          </p:cNvPr>
          <p:cNvSpPr txBox="1"/>
          <p:nvPr/>
        </p:nvSpPr>
        <p:spPr>
          <a:xfrm>
            <a:off x="11457432" y="632010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" panose="00000500000000000000" pitchFamily="50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CEDA4-4FA5-408D-8F03-A69034825C2A}"/>
              </a:ext>
            </a:extLst>
          </p:cNvPr>
          <p:cNvSpPr txBox="1"/>
          <p:nvPr/>
        </p:nvSpPr>
        <p:spPr>
          <a:xfrm>
            <a:off x="8199120" y="6135443"/>
            <a:ext cx="3251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The journey of the ethical</a:t>
            </a:r>
          </a:p>
          <a:p>
            <a:r>
              <a:rPr lang="en-US" sz="1200" b="1" spc="300" dirty="0">
                <a:solidFill>
                  <a:schemeClr val="bg1"/>
                </a:solidFill>
                <a:latin typeface="Montserrat" panose="00000500000000000000" pitchFamily="50" charset="0"/>
              </a:rPr>
              <a:t>Approval process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411ED-6EF1-4407-873F-333CD47B0E9C}"/>
              </a:ext>
            </a:extLst>
          </p:cNvPr>
          <p:cNvSpPr/>
          <p:nvPr/>
        </p:nvSpPr>
        <p:spPr>
          <a:xfrm>
            <a:off x="5586984" y="6037985"/>
            <a:ext cx="2542032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D7283F-412B-4A46-BEC0-20EF5218921D}"/>
              </a:ext>
            </a:extLst>
          </p:cNvPr>
          <p:cNvGrpSpPr/>
          <p:nvPr/>
        </p:nvGrpSpPr>
        <p:grpSpPr>
          <a:xfrm>
            <a:off x="6306312" y="6376311"/>
            <a:ext cx="1103376" cy="164592"/>
            <a:chOff x="2532888" y="2267712"/>
            <a:chExt cx="1103376" cy="1645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EEF15ED-3634-43C4-A4F4-511D62D2A1FC}"/>
                </a:ext>
              </a:extLst>
            </p:cNvPr>
            <p:cNvSpPr/>
            <p:nvPr/>
          </p:nvSpPr>
          <p:spPr>
            <a:xfrm>
              <a:off x="2532888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7DBD10-1543-45FA-8BED-C7D49A11B8E0}"/>
                </a:ext>
              </a:extLst>
            </p:cNvPr>
            <p:cNvSpPr/>
            <p:nvPr/>
          </p:nvSpPr>
          <p:spPr>
            <a:xfrm>
              <a:off x="2767584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D30BE0-6ECA-49E7-8021-60F9C389982C}"/>
                </a:ext>
              </a:extLst>
            </p:cNvPr>
            <p:cNvSpPr/>
            <p:nvPr/>
          </p:nvSpPr>
          <p:spPr>
            <a:xfrm>
              <a:off x="3002280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5762E34-FDD1-42B7-B395-579A954AFC30}"/>
                </a:ext>
              </a:extLst>
            </p:cNvPr>
            <p:cNvSpPr/>
            <p:nvPr/>
          </p:nvSpPr>
          <p:spPr>
            <a:xfrm>
              <a:off x="3236976" y="2267712"/>
              <a:ext cx="164592" cy="164592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2887AA-F3C2-4817-B7C8-C4FCDC69F4D4}"/>
                </a:ext>
              </a:extLst>
            </p:cNvPr>
            <p:cNvSpPr/>
            <p:nvPr/>
          </p:nvSpPr>
          <p:spPr>
            <a:xfrm>
              <a:off x="3471672" y="2267712"/>
              <a:ext cx="164592" cy="164592"/>
            </a:xfrm>
            <a:prstGeom prst="ellipse">
              <a:avLst/>
            </a:prstGeom>
            <a:solidFill>
              <a:schemeClr val="tx2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C7D892B-1BBA-441F-BCC2-A8973DFA0C02}"/>
              </a:ext>
            </a:extLst>
          </p:cNvPr>
          <p:cNvSpPr txBox="1"/>
          <p:nvPr/>
        </p:nvSpPr>
        <p:spPr>
          <a:xfrm rot="5400000">
            <a:off x="-813614" y="1263099"/>
            <a:ext cx="2287806" cy="2308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900" b="1" spc="600" dirty="0">
                <a:latin typeface="Montserrat Black" panose="00000A00000000000000" pitchFamily="50" charset="0"/>
              </a:rPr>
              <a:t>2020 / JANUARY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D632FD-3347-492D-A595-45511A286DB5}"/>
              </a:ext>
            </a:extLst>
          </p:cNvPr>
          <p:cNvGrpSpPr/>
          <p:nvPr/>
        </p:nvGrpSpPr>
        <p:grpSpPr>
          <a:xfrm>
            <a:off x="11560903" y="322363"/>
            <a:ext cx="356911" cy="264709"/>
            <a:chOff x="4306529" y="1307690"/>
            <a:chExt cx="688258" cy="341569"/>
          </a:xfrm>
          <a:solidFill>
            <a:schemeClr val="bg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4DC6CE-AB14-42B4-B6FA-248D1BDB6699}"/>
                </a:ext>
              </a:extLst>
            </p:cNvPr>
            <p:cNvSpPr/>
            <p:nvPr/>
          </p:nvSpPr>
          <p:spPr>
            <a:xfrm>
              <a:off x="4306529" y="130769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F889D6-D07F-45F7-AB78-27871D0B2910}"/>
                </a:ext>
              </a:extLst>
            </p:cNvPr>
            <p:cNvSpPr/>
            <p:nvPr/>
          </p:nvSpPr>
          <p:spPr>
            <a:xfrm>
              <a:off x="4306529" y="1455615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10A4FE-F516-45E5-9D04-5A0EDF35110B}"/>
                </a:ext>
              </a:extLst>
            </p:cNvPr>
            <p:cNvSpPr/>
            <p:nvPr/>
          </p:nvSpPr>
          <p:spPr>
            <a:xfrm>
              <a:off x="4306529" y="1603540"/>
              <a:ext cx="688258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1FC55D9-8939-4564-BEA5-35AB3A5317BE}"/>
              </a:ext>
            </a:extLst>
          </p:cNvPr>
          <p:cNvSpPr txBox="1"/>
          <p:nvPr/>
        </p:nvSpPr>
        <p:spPr>
          <a:xfrm>
            <a:off x="851836" y="824517"/>
            <a:ext cx="3905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Montserrat" panose="00000500000000000000" pitchFamily="50" charset="0"/>
              </a:rPr>
              <a:t>Analyse</a:t>
            </a:r>
            <a:r>
              <a:rPr lang="en-US" sz="6600" b="1" dirty="0">
                <a:solidFill>
                  <a:schemeClr val="bg1"/>
                </a:solidFill>
                <a:latin typeface="Montserrat" panose="00000500000000000000" pitchFamily="50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25CF1-38A3-4637-9A0C-C739EED37EA6}"/>
              </a:ext>
            </a:extLst>
          </p:cNvPr>
          <p:cNvSpPr txBox="1"/>
          <p:nvPr/>
        </p:nvSpPr>
        <p:spPr>
          <a:xfrm>
            <a:off x="851836" y="2029971"/>
            <a:ext cx="102403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Discuss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the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potential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impact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that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you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think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the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experiements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have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on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</a:p>
          <a:p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the</a:t>
            </a:r>
            <a:r>
              <a:rPr lang="id-ID" sz="5400" b="1" spc="-150" dirty="0">
                <a:solidFill>
                  <a:srgbClr val="7030A0"/>
                </a:solidFill>
                <a:latin typeface="Montserrat" panose="00000500000000000000" pitchFamily="50" charset="0"/>
              </a:rPr>
              <a:t> </a:t>
            </a:r>
            <a:r>
              <a:rPr lang="id-ID" sz="5400" b="1" spc="-150" dirty="0" err="1">
                <a:solidFill>
                  <a:srgbClr val="7030A0"/>
                </a:solidFill>
                <a:latin typeface="Montserrat" panose="00000500000000000000" pitchFamily="50" charset="0"/>
              </a:rPr>
              <a:t>participants</a:t>
            </a:r>
            <a:endParaRPr lang="en-US" sz="5400" b="1" spc="-150" dirty="0">
              <a:solidFill>
                <a:srgbClr val="7030A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6672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ungu tu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7E6E6"/>
      </a:accent1>
      <a:accent2>
        <a:srgbClr val="D8D8D8"/>
      </a:accent2>
      <a:accent3>
        <a:srgbClr val="7F7F7F"/>
      </a:accent3>
      <a:accent4>
        <a:srgbClr val="7030A0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2199</Words>
  <Application>Microsoft Macintosh PowerPoint</Application>
  <PresentationFormat>Widescreen</PresentationFormat>
  <Paragraphs>411</Paragraphs>
  <Slides>42</Slides>
  <Notes>36</Notes>
  <HiddenSlides>6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Calibri Light</vt:lpstr>
      <vt:lpstr>Montserrat</vt:lpstr>
      <vt:lpstr>Montserrat Black</vt:lpstr>
      <vt:lpstr>Poppins ExtraLight</vt:lpstr>
      <vt:lpstr>Poppins Light</vt:lpstr>
      <vt:lpstr>Raleway Light</vt:lpstr>
      <vt:lpstr>Segoe UI</vt:lpstr>
      <vt:lpstr>Segoe UI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Vunira</dc:creator>
  <cp:lastModifiedBy>Kirsty Watson</cp:lastModifiedBy>
  <cp:revision>79</cp:revision>
  <dcterms:created xsi:type="dcterms:W3CDTF">2020-01-16T03:58:23Z</dcterms:created>
  <dcterms:modified xsi:type="dcterms:W3CDTF">2020-02-13T10:05:53Z</dcterms:modified>
</cp:coreProperties>
</file>